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147471200" r:id="rId3"/>
    <p:sldId id="2147471202" r:id="rId4"/>
    <p:sldId id="270" r:id="rId5"/>
    <p:sldId id="2147471203" r:id="rId6"/>
    <p:sldId id="2147471204" r:id="rId7"/>
    <p:sldId id="2147471205" r:id="rId8"/>
    <p:sldId id="2147471206" r:id="rId9"/>
    <p:sldId id="2147471207" r:id="rId10"/>
    <p:sldId id="2147471208" r:id="rId11"/>
    <p:sldId id="2147471214" r:id="rId12"/>
    <p:sldId id="2147471209" r:id="rId13"/>
    <p:sldId id="2147471210" r:id="rId14"/>
    <p:sldId id="2147471211" r:id="rId15"/>
    <p:sldId id="2147471212" r:id="rId16"/>
    <p:sldId id="2147471213" r:id="rId17"/>
  </p:sldIdLst>
  <p:sldSz cx="18288000" cy="10287000"/>
  <p:notesSz cx="6858000" cy="9144000"/>
  <p:embeddedFontLst>
    <p:embeddedFont>
      <p:font typeface="Anton" panose="020B0604020202020204" charset="0"/>
      <p:regular r:id="rId19"/>
    </p:embeddedFont>
    <p:embeddedFont>
      <p:font typeface="Baloo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</p:embeddedFont>
    <p:embeddedFont>
      <p:font typeface="Open Sans Bold" panose="020B0604020202020204" charset="0"/>
      <p:bold r:id="rId26"/>
    </p:embeddedFont>
    <p:embeddedFont>
      <p:font typeface="Open Sans Light" panose="020B0604020202020204" charset="0"/>
      <p:regular r:id="rId27"/>
      <p:bold r:id="rId28"/>
      <p:italic r:id="rId29"/>
      <p:boldItalic r:id="rId30"/>
    </p:embeddedFont>
    <p:embeddedFont>
      <p:font typeface="Open Sans SemiBold" panose="020B0604020202020204" charset="0"/>
      <p:regular r:id="rId31"/>
      <p:bold r:id="rId32"/>
      <p:italic r:id="rId33"/>
      <p:boldItalic r:id="rId34"/>
    </p:embeddedFont>
    <p:embeddedFont>
      <p:font typeface="Poppins" panose="020B0604020202020204" charset="0"/>
      <p:regular r:id="rId35"/>
      <p:bold r:id="rId36"/>
      <p:italic r:id="rId37"/>
      <p:boldItalic r:id="rId38"/>
    </p:embeddedFont>
    <p:embeddedFont>
      <p:font typeface="Poppins SemiBold" panose="020B060402020202020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22" autoAdjust="0"/>
  </p:normalViewPr>
  <p:slideViewPr>
    <p:cSldViewPr>
      <p:cViewPr varScale="1">
        <p:scale>
          <a:sx n="49" d="100"/>
          <a:sy n="49" d="100"/>
        </p:scale>
        <p:origin x="47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4BED1F2-75A1-4832-86D1-906BD1C448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DCC21F-38CE-48E1-968A-72BE231B6F3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F85AF-211C-451F-92E3-4EEB99AC0E71}" type="datetimeFigureOut">
              <a:rPr lang="es-419" smtClean="0"/>
              <a:t>22/10/2025</a:t>
            </a:fld>
            <a:endParaRPr lang="es-419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FFB533EC-7FCE-4F3F-9EFA-FCD7843316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01B63D20-708C-4AE4-BB5D-347B64DE9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16DA5E-EDA8-4BB4-A353-D0A3B7FAFE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139B8C-9B8B-4564-B3BA-1058D88E2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7EA3B-BA87-4468-967C-453F25581C76}" type="slidenum">
              <a:rPr lang="es-419" smtClean="0"/>
              <a:t>‹Nº›</a:t>
            </a:fld>
            <a:endParaRPr lang="es-419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839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053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77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416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445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953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69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82191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91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6466114" cy="8229600"/>
            <a:chOff x="0" y="0"/>
            <a:chExt cx="8621486" cy="10972800"/>
          </a:xfrm>
        </p:grpSpPr>
        <p:sp>
          <p:nvSpPr>
            <p:cNvPr id="3" name="Freeform 3"/>
            <p:cNvSpPr/>
            <p:nvPr/>
          </p:nvSpPr>
          <p:spPr>
            <a:xfrm rot="-10800000">
              <a:off x="0" y="0"/>
              <a:ext cx="8621486" cy="10972800"/>
            </a:xfrm>
            <a:custGeom>
              <a:avLst/>
              <a:gdLst/>
              <a:ahLst/>
              <a:cxnLst/>
              <a:rect l="l" t="t" r="r" b="b"/>
              <a:pathLst>
                <a:path w="8621486" h="10972800">
                  <a:moveTo>
                    <a:pt x="0" y="0"/>
                  </a:moveTo>
                  <a:lnTo>
                    <a:pt x="8621486" y="0"/>
                  </a:lnTo>
                  <a:lnTo>
                    <a:pt x="862148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623" r="-64073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42804" y="8449545"/>
              <a:ext cx="1263845" cy="2523255"/>
            </a:xfrm>
            <a:custGeom>
              <a:avLst/>
              <a:gdLst/>
              <a:ahLst/>
              <a:cxnLst/>
              <a:rect l="l" t="t" r="r" b="b"/>
              <a:pathLst>
                <a:path w="1263845" h="2523255">
                  <a:moveTo>
                    <a:pt x="0" y="0"/>
                  </a:moveTo>
                  <a:lnTo>
                    <a:pt x="1263845" y="0"/>
                  </a:lnTo>
                  <a:lnTo>
                    <a:pt x="1263845" y="2523255"/>
                  </a:lnTo>
                  <a:lnTo>
                    <a:pt x="0" y="252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441" r="-2441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4332897" y="8950137"/>
              <a:ext cx="3720891" cy="1858585"/>
            </a:xfrm>
            <a:custGeom>
              <a:avLst/>
              <a:gdLst/>
              <a:ahLst/>
              <a:cxnLst/>
              <a:rect l="l" t="t" r="r" b="b"/>
              <a:pathLst>
                <a:path w="3720891" h="1858585">
                  <a:moveTo>
                    <a:pt x="0" y="0"/>
                  </a:moveTo>
                  <a:lnTo>
                    <a:pt x="3720891" y="0"/>
                  </a:lnTo>
                  <a:lnTo>
                    <a:pt x="3720891" y="1858585"/>
                  </a:lnTo>
                  <a:lnTo>
                    <a:pt x="0" y="1858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555" b="-5555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9173" y="4764641"/>
              <a:ext cx="8612313" cy="4349574"/>
            </a:xfrm>
            <a:custGeom>
              <a:avLst/>
              <a:gdLst/>
              <a:ahLst/>
              <a:cxnLst/>
              <a:rect l="l" t="t" r="r" b="b"/>
              <a:pathLst>
                <a:path w="8612313" h="4349574">
                  <a:moveTo>
                    <a:pt x="0" y="0"/>
                  </a:moveTo>
                  <a:lnTo>
                    <a:pt x="8612313" y="0"/>
                  </a:lnTo>
                  <a:lnTo>
                    <a:pt x="8612313" y="4349574"/>
                  </a:lnTo>
                  <a:lnTo>
                    <a:pt x="0" y="4349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84" b="-11026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2261936" y="1639248"/>
              <a:ext cx="3705107" cy="2275268"/>
            </a:xfrm>
            <a:custGeom>
              <a:avLst/>
              <a:gdLst/>
              <a:ahLst/>
              <a:cxnLst/>
              <a:rect l="l" t="t" r="r" b="b"/>
              <a:pathLst>
                <a:path w="3705107" h="2275268">
                  <a:moveTo>
                    <a:pt x="0" y="0"/>
                  </a:moveTo>
                  <a:lnTo>
                    <a:pt x="3705106" y="0"/>
                  </a:lnTo>
                  <a:lnTo>
                    <a:pt x="3705106" y="2275268"/>
                  </a:lnTo>
                  <a:lnTo>
                    <a:pt x="0" y="2275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5555" b="-110647"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44308" y="7572593"/>
              <a:ext cx="8577177" cy="876952"/>
              <a:chOff x="0" y="0"/>
              <a:chExt cx="2117822" cy="21653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117822" cy="216531"/>
              </a:xfrm>
              <a:custGeom>
                <a:avLst/>
                <a:gdLst/>
                <a:ahLst/>
                <a:cxnLst/>
                <a:rect l="l" t="t" r="r" b="b"/>
                <a:pathLst>
                  <a:path w="2117822" h="216531">
                    <a:moveTo>
                      <a:pt x="0" y="0"/>
                    </a:moveTo>
                    <a:lnTo>
                      <a:pt x="2117822" y="0"/>
                    </a:lnTo>
                    <a:lnTo>
                      <a:pt x="2117822" y="216531"/>
                    </a:lnTo>
                    <a:lnTo>
                      <a:pt x="0" y="216531"/>
                    </a:lnTo>
                    <a:close/>
                  </a:path>
                </a:pathLst>
              </a:custGeom>
              <a:solidFill>
                <a:srgbClr val="E9CFE9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2117822" cy="254631"/>
              </a:xfrm>
              <a:prstGeom prst="rect">
                <a:avLst/>
              </a:prstGeom>
            </p:spPr>
            <p:txBody>
              <a:bodyPr lIns="55299" tIns="55299" rIns="55299" bIns="55299" rtlCol="0" anchor="ctr"/>
              <a:lstStyle/>
              <a:p>
                <a:pPr algn="ctr">
                  <a:lnSpc>
                    <a:spcPts val="201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850315"/>
              <a:ext cx="8621486" cy="784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65"/>
                </a:lnSpc>
              </a:pPr>
              <a:r>
                <a:rPr lang="en-US" sz="4830">
                  <a:solidFill>
                    <a:srgbClr val="FFFFFF"/>
                  </a:solidFill>
                  <a:latin typeface="Anton" panose="00000500000000000000"/>
                  <a:ea typeface="Anton" panose="00000500000000000000"/>
                  <a:cs typeface="Anton" panose="00000500000000000000"/>
                  <a:sym typeface="Anton" panose="00000500000000000000"/>
                </a:rPr>
                <a:t>Enfocadas en Cristo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611556"/>
              <a:ext cx="8532869" cy="1570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55"/>
                </a:lnSpc>
              </a:pPr>
              <a:r>
                <a:rPr lang="en-US" sz="2780" spc="138">
                  <a:solidFill>
                    <a:srgbClr val="FFFFFF"/>
                  </a:solidFill>
                  <a:latin typeface="Anton" panose="00000500000000000000"/>
                  <a:ea typeface="Anton" panose="00000500000000000000"/>
                  <a:cs typeface="Anton" panose="00000500000000000000"/>
                  <a:sym typeface="Anton" panose="00000500000000000000"/>
                </a:rPr>
                <a:t>Para avanzar en unidad</a:t>
              </a:r>
            </a:p>
            <a:p>
              <a:pPr algn="ctr">
                <a:lnSpc>
                  <a:spcPts val="5055"/>
                </a:lnSpc>
              </a:pPr>
              <a:r>
                <a:rPr lang="en-US" sz="2780" spc="138">
                  <a:solidFill>
                    <a:srgbClr val="FFFFFF"/>
                  </a:solidFill>
                  <a:latin typeface="Anton" panose="00000500000000000000"/>
                  <a:ea typeface="Anton" panose="00000500000000000000"/>
                  <a:cs typeface="Anton" panose="00000500000000000000"/>
                  <a:sym typeface="Anton" panose="00000500000000000000"/>
                </a:rPr>
                <a:t>Hebreos 12:1-2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158051" y="933450"/>
            <a:ext cx="9230469" cy="550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b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INFORME PLANEACIÓN 2025</a:t>
            </a:r>
          </a:p>
          <a:p>
            <a:pPr algn="ctr">
              <a:lnSpc>
                <a:spcPts val="7280"/>
              </a:lnSpc>
            </a:pPr>
            <a:endParaRPr lang="en-US" sz="5200" b="1">
              <a:solidFill>
                <a:srgbClr val="000000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algn="ctr">
              <a:lnSpc>
                <a:spcPts val="7280"/>
              </a:lnSpc>
            </a:pPr>
            <a:r>
              <a:rPr lang="en-US" sz="5200" b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REGIONAL</a:t>
            </a:r>
          </a:p>
          <a:p>
            <a:pPr algn="ctr">
              <a:lnSpc>
                <a:spcPts val="7280"/>
              </a:lnSpc>
            </a:pPr>
            <a:endParaRPr lang="en-US" sz="5200" b="1">
              <a:solidFill>
                <a:srgbClr val="000000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algn="ctr">
              <a:lnSpc>
                <a:spcPts val="7280"/>
              </a:lnSpc>
            </a:pPr>
            <a:endParaRPr lang="en-US" sz="5200" b="1">
              <a:solidFill>
                <a:srgbClr val="000000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algn="ctr">
              <a:lnSpc>
                <a:spcPts val="7280"/>
              </a:lnSpc>
            </a:pPr>
            <a:r>
              <a:rPr lang="en-US" sz="5200" b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_____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>
            <a:off x="7186817" y="3862343"/>
            <a:ext cx="3917993" cy="3711210"/>
          </a:xfrm>
          <a:custGeom>
            <a:avLst/>
            <a:gdLst/>
            <a:ahLst/>
            <a:cxnLst/>
            <a:rect l="l" t="t" r="r" b="b"/>
            <a:pathLst>
              <a:path w="9527" h="9021" extrusionOk="0">
                <a:moveTo>
                  <a:pt x="4757" y="1284"/>
                </a:moveTo>
                <a:cubicBezTo>
                  <a:pt x="5517" y="1284"/>
                  <a:pt x="6148" y="727"/>
                  <a:pt x="6264" y="0"/>
                </a:cubicBezTo>
                <a:cubicBezTo>
                  <a:pt x="6960" y="230"/>
                  <a:pt x="7596" y="622"/>
                  <a:pt x="8130" y="1155"/>
                </a:cubicBezTo>
                <a:cubicBezTo>
                  <a:pt x="9031" y="2056"/>
                  <a:pt x="9526" y="3253"/>
                  <a:pt x="9526" y="4527"/>
                </a:cubicBezTo>
                <a:cubicBezTo>
                  <a:pt x="9526" y="5801"/>
                  <a:pt x="9031" y="6999"/>
                  <a:pt x="8130" y="7899"/>
                </a:cubicBezTo>
                <a:cubicBezTo>
                  <a:pt x="7621" y="8407"/>
                  <a:pt x="7020" y="8786"/>
                  <a:pt x="6362" y="9020"/>
                </a:cubicBezTo>
                <a:cubicBezTo>
                  <a:pt x="6785" y="8605"/>
                  <a:pt x="7047" y="8027"/>
                  <a:pt x="7047" y="7389"/>
                </a:cubicBezTo>
                <a:cubicBezTo>
                  <a:pt x="7047" y="6999"/>
                  <a:pt x="6949" y="6632"/>
                  <a:pt x="6778" y="6311"/>
                </a:cubicBezTo>
                <a:cubicBezTo>
                  <a:pt x="6755" y="6268"/>
                  <a:pt x="6730" y="6226"/>
                  <a:pt x="6705" y="6185"/>
                </a:cubicBezTo>
                <a:cubicBezTo>
                  <a:pt x="6218" y="5366"/>
                  <a:pt x="5538" y="4731"/>
                  <a:pt x="4757" y="4303"/>
                </a:cubicBezTo>
                <a:cubicBezTo>
                  <a:pt x="3324" y="3518"/>
                  <a:pt x="1550" y="3434"/>
                  <a:pt x="0" y="4201"/>
                </a:cubicBezTo>
                <a:cubicBezTo>
                  <a:pt x="77" y="3050"/>
                  <a:pt x="562" y="1978"/>
                  <a:pt x="1385" y="1155"/>
                </a:cubicBezTo>
                <a:cubicBezTo>
                  <a:pt x="1919" y="622"/>
                  <a:pt x="2555" y="230"/>
                  <a:pt x="3251" y="0"/>
                </a:cubicBezTo>
                <a:cubicBezTo>
                  <a:pt x="3367" y="727"/>
                  <a:pt x="3998" y="1284"/>
                  <a:pt x="4757" y="128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7"/>
          <p:cNvSpPr/>
          <p:nvPr/>
        </p:nvSpPr>
        <p:spPr>
          <a:xfrm>
            <a:off x="8202593" y="5863059"/>
            <a:ext cx="3923435" cy="3589680"/>
          </a:xfrm>
          <a:custGeom>
            <a:avLst/>
            <a:gdLst/>
            <a:ahLst/>
            <a:cxnLst/>
            <a:rect l="l" t="t" r="r" b="b"/>
            <a:pathLst>
              <a:path w="9539" h="8729" extrusionOk="0">
                <a:moveTo>
                  <a:pt x="4962" y="4070"/>
                </a:moveTo>
                <a:cubicBezTo>
                  <a:pt x="6359" y="3221"/>
                  <a:pt x="7320" y="1726"/>
                  <a:pt x="7430" y="0"/>
                </a:cubicBezTo>
                <a:cubicBezTo>
                  <a:pt x="7683" y="170"/>
                  <a:pt x="7921" y="366"/>
                  <a:pt x="8142" y="587"/>
                </a:cubicBezTo>
                <a:cubicBezTo>
                  <a:pt x="9042" y="1488"/>
                  <a:pt x="9538" y="2685"/>
                  <a:pt x="9538" y="3959"/>
                </a:cubicBezTo>
                <a:cubicBezTo>
                  <a:pt x="9538" y="4285"/>
                  <a:pt x="9505" y="4605"/>
                  <a:pt x="9442" y="4917"/>
                </a:cubicBezTo>
                <a:cubicBezTo>
                  <a:pt x="9273" y="4852"/>
                  <a:pt x="9090" y="4816"/>
                  <a:pt x="8899" y="4816"/>
                </a:cubicBezTo>
                <a:cubicBezTo>
                  <a:pt x="8057" y="4816"/>
                  <a:pt x="7373" y="5501"/>
                  <a:pt x="7373" y="6343"/>
                </a:cubicBezTo>
                <a:cubicBezTo>
                  <a:pt x="7373" y="6819"/>
                  <a:pt x="7592" y="7245"/>
                  <a:pt x="7935" y="7526"/>
                </a:cubicBezTo>
                <a:cubicBezTo>
                  <a:pt x="7062" y="8302"/>
                  <a:pt x="5948" y="8728"/>
                  <a:pt x="4769" y="8728"/>
                </a:cubicBezTo>
                <a:cubicBezTo>
                  <a:pt x="3495" y="8728"/>
                  <a:pt x="2298" y="8232"/>
                  <a:pt x="1397" y="7331"/>
                </a:cubicBezTo>
                <a:cubicBezTo>
                  <a:pt x="496" y="6431"/>
                  <a:pt x="0" y="5233"/>
                  <a:pt x="0" y="3959"/>
                </a:cubicBezTo>
                <a:cubicBezTo>
                  <a:pt x="0" y="3671"/>
                  <a:pt x="26" y="3386"/>
                  <a:pt x="76" y="3108"/>
                </a:cubicBezTo>
                <a:cubicBezTo>
                  <a:pt x="328" y="4073"/>
                  <a:pt x="1194" y="4790"/>
                  <a:pt x="2232" y="4816"/>
                </a:cubicBezTo>
                <a:cubicBezTo>
                  <a:pt x="2251" y="4816"/>
                  <a:pt x="2271" y="4816"/>
                  <a:pt x="2290" y="4816"/>
                </a:cubicBezTo>
                <a:cubicBezTo>
                  <a:pt x="2310" y="4816"/>
                  <a:pt x="2330" y="4816"/>
                  <a:pt x="2349" y="4816"/>
                </a:cubicBezTo>
                <a:cubicBezTo>
                  <a:pt x="3306" y="4805"/>
                  <a:pt x="4199" y="4534"/>
                  <a:pt x="4962" y="407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7"/>
          <p:cNvSpPr/>
          <p:nvPr/>
        </p:nvSpPr>
        <p:spPr>
          <a:xfrm>
            <a:off x="6161973" y="5529304"/>
            <a:ext cx="3228716" cy="3923435"/>
          </a:xfrm>
          <a:custGeom>
            <a:avLst/>
            <a:gdLst/>
            <a:ahLst/>
            <a:cxnLst/>
            <a:rect l="l" t="t" r="r" b="b"/>
            <a:pathLst>
              <a:path w="7850" h="9539" extrusionOk="0">
                <a:moveTo>
                  <a:pt x="1396" y="1397"/>
                </a:moveTo>
                <a:cubicBezTo>
                  <a:pt x="2297" y="496"/>
                  <a:pt x="3495" y="0"/>
                  <a:pt x="4769" y="0"/>
                </a:cubicBezTo>
                <a:cubicBezTo>
                  <a:pt x="5910" y="0"/>
                  <a:pt x="6989" y="398"/>
                  <a:pt x="7849" y="1128"/>
                </a:cubicBezTo>
                <a:cubicBezTo>
                  <a:pt x="7658" y="1076"/>
                  <a:pt x="7456" y="1048"/>
                  <a:pt x="7247" y="1048"/>
                </a:cubicBezTo>
                <a:cubicBezTo>
                  <a:pt x="6425" y="1048"/>
                  <a:pt x="5704" y="1482"/>
                  <a:pt x="5300" y="2134"/>
                </a:cubicBezTo>
                <a:cubicBezTo>
                  <a:pt x="5275" y="2175"/>
                  <a:pt x="5250" y="2217"/>
                  <a:pt x="5227" y="2260"/>
                </a:cubicBezTo>
                <a:cubicBezTo>
                  <a:pt x="4765" y="3089"/>
                  <a:pt x="4556" y="3993"/>
                  <a:pt x="4575" y="4880"/>
                </a:cubicBezTo>
                <a:cubicBezTo>
                  <a:pt x="4612" y="6515"/>
                  <a:pt x="5428" y="8095"/>
                  <a:pt x="6868" y="9053"/>
                </a:cubicBezTo>
                <a:cubicBezTo>
                  <a:pt x="6223" y="9370"/>
                  <a:pt x="5509" y="9538"/>
                  <a:pt x="4769" y="9538"/>
                </a:cubicBezTo>
                <a:cubicBezTo>
                  <a:pt x="3590" y="9538"/>
                  <a:pt x="2476" y="9113"/>
                  <a:pt x="1603" y="8336"/>
                </a:cubicBezTo>
                <a:cubicBezTo>
                  <a:pt x="1946" y="8055"/>
                  <a:pt x="2166" y="7629"/>
                  <a:pt x="2166" y="7153"/>
                </a:cubicBezTo>
                <a:cubicBezTo>
                  <a:pt x="2166" y="6311"/>
                  <a:pt x="1482" y="5626"/>
                  <a:pt x="640" y="5626"/>
                </a:cubicBezTo>
                <a:cubicBezTo>
                  <a:pt x="449" y="5626"/>
                  <a:pt x="265" y="5662"/>
                  <a:pt x="96" y="5727"/>
                </a:cubicBezTo>
                <a:cubicBezTo>
                  <a:pt x="33" y="5415"/>
                  <a:pt x="0" y="5095"/>
                  <a:pt x="0" y="4769"/>
                </a:cubicBezTo>
                <a:cubicBezTo>
                  <a:pt x="0" y="3495"/>
                  <a:pt x="496" y="2298"/>
                  <a:pt x="1396" y="13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7"/>
          <p:cNvSpPr/>
          <p:nvPr/>
        </p:nvSpPr>
        <p:spPr>
          <a:xfrm>
            <a:off x="8202593" y="5961009"/>
            <a:ext cx="1884628" cy="1882814"/>
          </a:xfrm>
          <a:custGeom>
            <a:avLst/>
            <a:gdLst/>
            <a:ahLst/>
            <a:cxnLst/>
            <a:rect l="l" t="t" r="r" b="b"/>
            <a:pathLst>
              <a:path w="4580" h="4579" extrusionOk="0">
                <a:moveTo>
                  <a:pt x="0" y="2290"/>
                </a:moveTo>
                <a:cubicBezTo>
                  <a:pt x="0" y="1025"/>
                  <a:pt x="1025" y="0"/>
                  <a:pt x="2289" y="0"/>
                </a:cubicBezTo>
                <a:cubicBezTo>
                  <a:pt x="3554" y="0"/>
                  <a:pt x="4579" y="1025"/>
                  <a:pt x="4579" y="2290"/>
                </a:cubicBezTo>
                <a:cubicBezTo>
                  <a:pt x="4579" y="3554"/>
                  <a:pt x="3554" y="4578"/>
                  <a:pt x="2289" y="4578"/>
                </a:cubicBezTo>
                <a:cubicBezTo>
                  <a:pt x="1025" y="4578"/>
                  <a:pt x="0" y="3554"/>
                  <a:pt x="0" y="229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7"/>
          <p:cNvSpPr/>
          <p:nvPr/>
        </p:nvSpPr>
        <p:spPr>
          <a:xfrm>
            <a:off x="8672390" y="3292784"/>
            <a:ext cx="941406" cy="943220"/>
          </a:xfrm>
          <a:custGeom>
            <a:avLst/>
            <a:gdLst/>
            <a:ahLst/>
            <a:cxnLst/>
            <a:rect l="l" t="t" r="r" b="b"/>
            <a:pathLst>
              <a:path w="2290" h="2291" extrusionOk="0">
                <a:moveTo>
                  <a:pt x="0" y="1145"/>
                </a:moveTo>
                <a:cubicBezTo>
                  <a:pt x="0" y="513"/>
                  <a:pt x="512" y="0"/>
                  <a:pt x="1144" y="0"/>
                </a:cubicBezTo>
                <a:cubicBezTo>
                  <a:pt x="1777" y="0"/>
                  <a:pt x="2289" y="513"/>
                  <a:pt x="2289" y="1145"/>
                </a:cubicBezTo>
                <a:cubicBezTo>
                  <a:pt x="2289" y="1777"/>
                  <a:pt x="1777" y="2290"/>
                  <a:pt x="1144" y="2290"/>
                </a:cubicBezTo>
                <a:cubicBezTo>
                  <a:pt x="512" y="2290"/>
                  <a:pt x="0" y="1777"/>
                  <a:pt x="0" y="114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7"/>
          <p:cNvSpPr/>
          <p:nvPr/>
        </p:nvSpPr>
        <p:spPr>
          <a:xfrm>
            <a:off x="11391403" y="7999816"/>
            <a:ext cx="941408" cy="943220"/>
          </a:xfrm>
          <a:custGeom>
            <a:avLst/>
            <a:gdLst/>
            <a:ahLst/>
            <a:cxnLst/>
            <a:rect l="l" t="t" r="r" b="b"/>
            <a:pathLst>
              <a:path w="2290" h="2291" extrusionOk="0">
                <a:moveTo>
                  <a:pt x="0" y="1145"/>
                </a:moveTo>
                <a:cubicBezTo>
                  <a:pt x="0" y="513"/>
                  <a:pt x="513" y="0"/>
                  <a:pt x="1145" y="0"/>
                </a:cubicBezTo>
                <a:cubicBezTo>
                  <a:pt x="1777" y="0"/>
                  <a:pt x="2289" y="513"/>
                  <a:pt x="2289" y="1145"/>
                </a:cubicBezTo>
                <a:cubicBezTo>
                  <a:pt x="2289" y="1777"/>
                  <a:pt x="1777" y="2290"/>
                  <a:pt x="1145" y="2290"/>
                </a:cubicBezTo>
                <a:cubicBezTo>
                  <a:pt x="513" y="2290"/>
                  <a:pt x="0" y="1777"/>
                  <a:pt x="0" y="114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7"/>
          <p:cNvSpPr/>
          <p:nvPr/>
        </p:nvSpPr>
        <p:spPr>
          <a:xfrm>
            <a:off x="5955190" y="7999816"/>
            <a:ext cx="943220" cy="943220"/>
          </a:xfrm>
          <a:custGeom>
            <a:avLst/>
            <a:gdLst/>
            <a:ahLst/>
            <a:cxnLst/>
            <a:rect l="l" t="t" r="r" b="b"/>
            <a:pathLst>
              <a:path w="2291" h="2291" extrusionOk="0">
                <a:moveTo>
                  <a:pt x="0" y="1145"/>
                </a:moveTo>
                <a:cubicBezTo>
                  <a:pt x="0" y="513"/>
                  <a:pt x="513" y="0"/>
                  <a:pt x="1145" y="0"/>
                </a:cubicBezTo>
                <a:cubicBezTo>
                  <a:pt x="1777" y="0"/>
                  <a:pt x="2290" y="513"/>
                  <a:pt x="2290" y="1145"/>
                </a:cubicBezTo>
                <a:cubicBezTo>
                  <a:pt x="2290" y="1777"/>
                  <a:pt x="1777" y="2290"/>
                  <a:pt x="1145" y="2290"/>
                </a:cubicBezTo>
                <a:cubicBezTo>
                  <a:pt x="513" y="2290"/>
                  <a:pt x="0" y="1777"/>
                  <a:pt x="0" y="1145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7"/>
          <p:cNvSpPr txBox="1"/>
          <p:nvPr/>
        </p:nvSpPr>
        <p:spPr>
          <a:xfrm>
            <a:off x="7181374" y="1772956"/>
            <a:ext cx="6186446" cy="1375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5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Reunión “Aventura Misionera” – Soberana Gracias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5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Red de niños intercesores</a:t>
            </a:r>
          </a:p>
        </p:txBody>
      </p:sp>
      <p:sp>
        <p:nvSpPr>
          <p:cNvPr id="482" name="Google Shape;482;p17"/>
          <p:cNvSpPr/>
          <p:nvPr/>
        </p:nvSpPr>
        <p:spPr>
          <a:xfrm>
            <a:off x="11690701" y="8261931"/>
            <a:ext cx="342812" cy="4189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8556" tIns="28556" rIns="28556" bIns="2855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4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83" name="Google Shape;483;p17"/>
          <p:cNvSpPr/>
          <p:nvPr/>
        </p:nvSpPr>
        <p:spPr>
          <a:xfrm>
            <a:off x="6217304" y="8300020"/>
            <a:ext cx="418991" cy="3428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8556" tIns="28556" rIns="28556" bIns="2855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4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84" name="Google Shape;484;p17"/>
          <p:cNvSpPr/>
          <p:nvPr/>
        </p:nvSpPr>
        <p:spPr>
          <a:xfrm>
            <a:off x="8933598" y="3554899"/>
            <a:ext cx="418991" cy="4189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8556" tIns="28556" rIns="28556" bIns="2855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4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85" name="Google Shape;485;p17"/>
          <p:cNvSpPr txBox="1"/>
          <p:nvPr/>
        </p:nvSpPr>
        <p:spPr>
          <a:xfrm>
            <a:off x="8019932" y="4996155"/>
            <a:ext cx="2665314" cy="244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ESTABLECER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6" name="Google Shape;486;p17"/>
          <p:cNvSpPr txBox="1"/>
          <p:nvPr/>
        </p:nvSpPr>
        <p:spPr>
          <a:xfrm>
            <a:off x="8899124" y="8132791"/>
            <a:ext cx="2205685" cy="574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FORTALECER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Google Shape;487;p17"/>
          <p:cNvSpPr txBox="1"/>
          <p:nvPr/>
        </p:nvSpPr>
        <p:spPr>
          <a:xfrm>
            <a:off x="6386393" y="7013114"/>
            <a:ext cx="1589963" cy="56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CUMPLIR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Google Shape;226;p9">
            <a:extLst>
              <a:ext uri="{FF2B5EF4-FFF2-40B4-BE49-F238E27FC236}">
                <a16:creationId xmlns:a16="http://schemas.microsoft.com/office/drawing/2014/main" id="{4B4FF9D5-6BCC-4A99-948E-F2D04D14DDAE}"/>
              </a:ext>
            </a:extLst>
          </p:cNvPr>
          <p:cNvSpPr txBox="1"/>
          <p:nvPr/>
        </p:nvSpPr>
        <p:spPr>
          <a:xfrm>
            <a:off x="533400" y="495300"/>
            <a:ext cx="5572745" cy="103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>
              <a:defRPr/>
            </a:pPr>
            <a:r>
              <a:rPr lang="es-ES" sz="44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 NIÑEZ  Y JUVENTUD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3ECA01-5488-485F-8974-D128556852E5}"/>
              </a:ext>
            </a:extLst>
          </p:cNvPr>
          <p:cNvSpPr txBox="1"/>
          <p:nvPr/>
        </p:nvSpPr>
        <p:spPr>
          <a:xfrm>
            <a:off x="914400" y="1233963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RESULTADOS</a:t>
            </a:r>
            <a:endParaRPr kumimoji="0" lang="es-419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03B7B3-8BC1-4D83-972F-CEC4C885D8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77" y="1860567"/>
            <a:ext cx="496977" cy="49697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BD7A6EA-3CF6-4569-AE43-7F9B5674B1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56" y="2478387"/>
            <a:ext cx="496977" cy="496977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746438E7-FE10-4DBA-AED8-094D620EC092}"/>
              </a:ext>
            </a:extLst>
          </p:cNvPr>
          <p:cNvSpPr txBox="1"/>
          <p:nvPr/>
        </p:nvSpPr>
        <p:spPr>
          <a:xfrm>
            <a:off x="970332" y="7404415"/>
            <a:ext cx="4386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Acompañamiento de liderazgo entre hermanas mayores y niñas/jóvenes en iglesias locales.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419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CFB9D49A-F0F0-4032-9FBD-56A4F88426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7" y="7346846"/>
            <a:ext cx="496977" cy="496977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9037266D-122A-4B73-B701-38B008FD1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7" y="2357544"/>
            <a:ext cx="496977" cy="496977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3D3CC80F-3A01-4BD9-A5F3-5E87C4134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06" y="2920633"/>
            <a:ext cx="606089" cy="60608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04084E7-7522-40C7-BBDA-F15B6609BAE7}"/>
              </a:ext>
            </a:extLst>
          </p:cNvPr>
          <p:cNvSpPr txBox="1"/>
          <p:nvPr/>
        </p:nvSpPr>
        <p:spPr>
          <a:xfrm>
            <a:off x="1594815" y="235754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REALIZADO</a:t>
            </a:r>
            <a:endParaRPr kumimoji="0" lang="es-419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FBF0FD0-A4EB-4FFE-8715-4EEA1970BC1D}"/>
              </a:ext>
            </a:extLst>
          </p:cNvPr>
          <p:cNvSpPr txBox="1"/>
          <p:nvPr/>
        </p:nvSpPr>
        <p:spPr>
          <a:xfrm>
            <a:off x="1594815" y="302886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PROGRESO</a:t>
            </a:r>
            <a:endParaRPr kumimoji="0" lang="es-419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Google Shape;479;p17">
            <a:extLst>
              <a:ext uri="{FF2B5EF4-FFF2-40B4-BE49-F238E27FC236}">
                <a16:creationId xmlns:a16="http://schemas.microsoft.com/office/drawing/2014/main" id="{03D36A3F-A0E5-45AC-A063-55AE856462FD}"/>
              </a:ext>
            </a:extLst>
          </p:cNvPr>
          <p:cNvSpPr txBox="1"/>
          <p:nvPr/>
        </p:nvSpPr>
        <p:spPr>
          <a:xfrm>
            <a:off x="12954508" y="7560632"/>
            <a:ext cx="4800092" cy="1375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5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Reunión de Política –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Lider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 Olga Guillen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BC3D57ED-A86F-4F8A-B273-C50516735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034" y="7747376"/>
            <a:ext cx="496977" cy="496977"/>
          </a:xfrm>
          <a:prstGeom prst="rect">
            <a:avLst/>
          </a:prstGeom>
        </p:spPr>
      </p:pic>
      <p:sp>
        <p:nvSpPr>
          <p:cNvPr id="32" name="Freeform 4">
            <a:extLst>
              <a:ext uri="{FF2B5EF4-FFF2-40B4-BE49-F238E27FC236}">
                <a16:creationId xmlns:a16="http://schemas.microsoft.com/office/drawing/2014/main" id="{A71D79F8-50BC-4C77-945E-022B95968D15}"/>
              </a:ext>
            </a:extLst>
          </p:cNvPr>
          <p:cNvSpPr/>
          <p:nvPr/>
        </p:nvSpPr>
        <p:spPr>
          <a:xfrm>
            <a:off x="13755869" y="3517819"/>
            <a:ext cx="1917904" cy="2443190"/>
          </a:xfrm>
          <a:custGeom>
            <a:avLst/>
            <a:gdLst/>
            <a:ahLst/>
            <a:cxnLst/>
            <a:rect l="l" t="t" r="r" b="b"/>
            <a:pathLst>
              <a:path w="1917904" h="2443190">
                <a:moveTo>
                  <a:pt x="0" y="0"/>
                </a:moveTo>
                <a:lnTo>
                  <a:pt x="1917905" y="0"/>
                </a:lnTo>
                <a:lnTo>
                  <a:pt x="1917905" y="2443191"/>
                </a:lnTo>
                <a:lnTo>
                  <a:pt x="0" y="24431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7475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26;p9">
            <a:extLst>
              <a:ext uri="{FF2B5EF4-FFF2-40B4-BE49-F238E27FC236}">
                <a16:creationId xmlns:a16="http://schemas.microsoft.com/office/drawing/2014/main" id="{4B4FF9D5-6BCC-4A99-948E-F2D04D14DDAE}"/>
              </a:ext>
            </a:extLst>
          </p:cNvPr>
          <p:cNvSpPr txBox="1"/>
          <p:nvPr/>
        </p:nvSpPr>
        <p:spPr>
          <a:xfrm>
            <a:off x="533400" y="495300"/>
            <a:ext cx="5572745" cy="103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>
              <a:defRPr/>
            </a:pPr>
            <a:r>
              <a:rPr lang="es-ES" sz="44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 NIÑEZ  Y JUVENTUD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3ECA01-5488-485F-8974-D128556852E5}"/>
              </a:ext>
            </a:extLst>
          </p:cNvPr>
          <p:cNvSpPr txBox="1"/>
          <p:nvPr/>
        </p:nvSpPr>
        <p:spPr>
          <a:xfrm>
            <a:off x="914400" y="1233963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RESULTADOS</a:t>
            </a:r>
            <a:endParaRPr kumimoji="0" lang="es-419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FC9CB82-9D91-4CB5-ADAF-44A8CCBCF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247900"/>
            <a:ext cx="5791200" cy="67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70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80A11EB-B1D0-45DA-A5FE-5DDE3EBD4252}"/>
              </a:ext>
            </a:extLst>
          </p:cNvPr>
          <p:cNvSpPr/>
          <p:nvPr/>
        </p:nvSpPr>
        <p:spPr>
          <a:xfrm>
            <a:off x="542294" y="2256525"/>
            <a:ext cx="4716112" cy="3486777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Google Shape;226;p9"/>
          <p:cNvSpPr txBox="1"/>
          <p:nvPr/>
        </p:nvSpPr>
        <p:spPr>
          <a:xfrm>
            <a:off x="675655" y="127137"/>
            <a:ext cx="6384234" cy="103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4</a:t>
            </a:r>
            <a:r>
              <a:rPr kumimoji="0" lang="es-ES" sz="44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.  DESARROLLO INTEGRAL</a:t>
            </a:r>
          </a:p>
        </p:txBody>
      </p:sp>
      <p:sp>
        <p:nvSpPr>
          <p:cNvPr id="228" name="Google Shape;228;p9"/>
          <p:cNvSpPr txBox="1"/>
          <p:nvPr/>
        </p:nvSpPr>
        <p:spPr>
          <a:xfrm>
            <a:off x="8641123" y="1569458"/>
            <a:ext cx="2734422" cy="34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ESTABLECER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6425158" y="1965661"/>
            <a:ext cx="7062242" cy="138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ts val="2455"/>
              </a:lnSpc>
            </a:pPr>
            <a:r>
              <a:rPr lang="en-US" b="1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CELEBRAR LOS 75 AÑOS DE LA UNIÓN FEMENIL </a:t>
            </a:r>
            <a:r>
              <a:rPr lang="en-US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CON PARTICIPACIÓN ACTIVA DE JÓVENES Y NIÑAS </a:t>
            </a:r>
          </a:p>
        </p:txBody>
      </p:sp>
      <p:sp>
        <p:nvSpPr>
          <p:cNvPr id="230" name="Google Shape;230;p9"/>
          <p:cNvSpPr txBox="1"/>
          <p:nvPr/>
        </p:nvSpPr>
        <p:spPr>
          <a:xfrm>
            <a:off x="13835889" y="7040337"/>
            <a:ext cx="2350668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3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FORTALECER</a:t>
            </a:r>
          </a:p>
        </p:txBody>
      </p:sp>
      <p:sp>
        <p:nvSpPr>
          <p:cNvPr id="231" name="Google Shape;231;p9"/>
          <p:cNvSpPr/>
          <p:nvPr/>
        </p:nvSpPr>
        <p:spPr>
          <a:xfrm>
            <a:off x="8167857" y="5095395"/>
            <a:ext cx="3349011" cy="3349010"/>
          </a:xfrm>
          <a:custGeom>
            <a:avLst/>
            <a:gdLst/>
            <a:ahLst/>
            <a:cxnLst/>
            <a:rect l="l" t="t" r="r" b="b"/>
            <a:pathLst>
              <a:path w="9401" h="9402" extrusionOk="0">
                <a:moveTo>
                  <a:pt x="4700" y="0"/>
                </a:moveTo>
                <a:cubicBezTo>
                  <a:pt x="2104" y="0"/>
                  <a:pt x="0" y="2105"/>
                  <a:pt x="0" y="4700"/>
                </a:cubicBezTo>
                <a:cubicBezTo>
                  <a:pt x="0" y="7297"/>
                  <a:pt x="2104" y="9401"/>
                  <a:pt x="4700" y="9401"/>
                </a:cubicBezTo>
                <a:cubicBezTo>
                  <a:pt x="7296" y="9401"/>
                  <a:pt x="9400" y="7297"/>
                  <a:pt x="9400" y="4700"/>
                </a:cubicBezTo>
                <a:cubicBezTo>
                  <a:pt x="9400" y="2105"/>
                  <a:pt x="7296" y="0"/>
                  <a:pt x="4700" y="0"/>
                </a:cubicBez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10871256" y="6926983"/>
            <a:ext cx="2086063" cy="2086063"/>
          </a:xfrm>
          <a:custGeom>
            <a:avLst/>
            <a:gdLst/>
            <a:ahLst/>
            <a:cxnLst/>
            <a:rect l="l" t="t" r="r" b="b"/>
            <a:pathLst>
              <a:path w="5855" h="5855" extrusionOk="0">
                <a:moveTo>
                  <a:pt x="5854" y="2927"/>
                </a:moveTo>
                <a:cubicBezTo>
                  <a:pt x="5854" y="4543"/>
                  <a:pt x="4543" y="5854"/>
                  <a:pt x="2927" y="5854"/>
                </a:cubicBezTo>
                <a:cubicBezTo>
                  <a:pt x="1311" y="5854"/>
                  <a:pt x="0" y="4543"/>
                  <a:pt x="0" y="2927"/>
                </a:cubicBezTo>
                <a:cubicBezTo>
                  <a:pt x="0" y="1311"/>
                  <a:pt x="1311" y="0"/>
                  <a:pt x="2927" y="0"/>
                </a:cubicBezTo>
                <a:cubicBezTo>
                  <a:pt x="4543" y="0"/>
                  <a:pt x="5854" y="1311"/>
                  <a:pt x="5854" y="292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6705414" y="6926983"/>
            <a:ext cx="2086063" cy="2086063"/>
          </a:xfrm>
          <a:custGeom>
            <a:avLst/>
            <a:gdLst/>
            <a:ahLst/>
            <a:cxnLst/>
            <a:rect l="l" t="t" r="r" b="b"/>
            <a:pathLst>
              <a:path w="5854" h="5855" extrusionOk="0">
                <a:moveTo>
                  <a:pt x="5853" y="2927"/>
                </a:moveTo>
                <a:cubicBezTo>
                  <a:pt x="5853" y="4543"/>
                  <a:pt x="4543" y="5854"/>
                  <a:pt x="2926" y="5854"/>
                </a:cubicBezTo>
                <a:cubicBezTo>
                  <a:pt x="1310" y="5854"/>
                  <a:pt x="0" y="4543"/>
                  <a:pt x="0" y="2927"/>
                </a:cubicBezTo>
                <a:cubicBezTo>
                  <a:pt x="0" y="1311"/>
                  <a:pt x="1310" y="0"/>
                  <a:pt x="2926" y="0"/>
                </a:cubicBezTo>
                <a:cubicBezTo>
                  <a:pt x="4543" y="0"/>
                  <a:pt x="5853" y="1311"/>
                  <a:pt x="5853" y="2927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8785193" y="3315645"/>
            <a:ext cx="2086063" cy="2086063"/>
          </a:xfrm>
          <a:custGeom>
            <a:avLst/>
            <a:gdLst/>
            <a:ahLst/>
            <a:cxnLst/>
            <a:rect l="l" t="t" r="r" b="b"/>
            <a:pathLst>
              <a:path w="5854" h="5855" extrusionOk="0">
                <a:moveTo>
                  <a:pt x="5853" y="2927"/>
                </a:moveTo>
                <a:cubicBezTo>
                  <a:pt x="5853" y="4544"/>
                  <a:pt x="4542" y="5854"/>
                  <a:pt x="2926" y="5854"/>
                </a:cubicBezTo>
                <a:cubicBezTo>
                  <a:pt x="1310" y="5854"/>
                  <a:pt x="0" y="4544"/>
                  <a:pt x="0" y="2927"/>
                </a:cubicBezTo>
                <a:cubicBezTo>
                  <a:pt x="0" y="1310"/>
                  <a:pt x="1310" y="0"/>
                  <a:pt x="2926" y="0"/>
                </a:cubicBezTo>
                <a:cubicBezTo>
                  <a:pt x="4542" y="0"/>
                  <a:pt x="5853" y="1310"/>
                  <a:pt x="5853" y="292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8445894" y="8804125"/>
            <a:ext cx="2690833" cy="483816"/>
          </a:xfrm>
          <a:custGeom>
            <a:avLst/>
            <a:gdLst/>
            <a:ahLst/>
            <a:cxnLst/>
            <a:rect l="l" t="t" r="r" b="b"/>
            <a:pathLst>
              <a:path w="7556" h="1356" extrusionOk="0">
                <a:moveTo>
                  <a:pt x="589" y="322"/>
                </a:moveTo>
                <a:lnTo>
                  <a:pt x="497" y="489"/>
                </a:lnTo>
                <a:lnTo>
                  <a:pt x="484" y="482"/>
                </a:lnTo>
                <a:lnTo>
                  <a:pt x="470" y="474"/>
                </a:lnTo>
                <a:lnTo>
                  <a:pt x="456" y="467"/>
                </a:lnTo>
                <a:lnTo>
                  <a:pt x="442" y="459"/>
                </a:lnTo>
                <a:lnTo>
                  <a:pt x="428" y="451"/>
                </a:lnTo>
                <a:lnTo>
                  <a:pt x="414" y="443"/>
                </a:lnTo>
                <a:lnTo>
                  <a:pt x="400" y="435"/>
                </a:lnTo>
                <a:lnTo>
                  <a:pt x="386" y="427"/>
                </a:lnTo>
                <a:lnTo>
                  <a:pt x="372" y="419"/>
                </a:lnTo>
                <a:lnTo>
                  <a:pt x="358" y="411"/>
                </a:lnTo>
                <a:lnTo>
                  <a:pt x="344" y="403"/>
                </a:lnTo>
                <a:lnTo>
                  <a:pt x="330" y="395"/>
                </a:lnTo>
                <a:lnTo>
                  <a:pt x="328" y="394"/>
                </a:lnTo>
                <a:lnTo>
                  <a:pt x="425" y="230"/>
                </a:lnTo>
                <a:lnTo>
                  <a:pt x="426" y="230"/>
                </a:lnTo>
                <a:lnTo>
                  <a:pt x="439" y="238"/>
                </a:lnTo>
                <a:lnTo>
                  <a:pt x="453" y="246"/>
                </a:lnTo>
                <a:lnTo>
                  <a:pt x="467" y="253"/>
                </a:lnTo>
                <a:lnTo>
                  <a:pt x="480" y="261"/>
                </a:lnTo>
                <a:lnTo>
                  <a:pt x="494" y="269"/>
                </a:lnTo>
                <a:lnTo>
                  <a:pt x="508" y="277"/>
                </a:lnTo>
                <a:lnTo>
                  <a:pt x="521" y="285"/>
                </a:lnTo>
                <a:lnTo>
                  <a:pt x="535" y="292"/>
                </a:lnTo>
                <a:lnTo>
                  <a:pt x="549" y="300"/>
                </a:lnTo>
                <a:lnTo>
                  <a:pt x="562" y="308"/>
                </a:lnTo>
                <a:lnTo>
                  <a:pt x="577" y="315"/>
                </a:lnTo>
                <a:lnTo>
                  <a:pt x="589" y="322"/>
                </a:lnTo>
                <a:close/>
                <a:moveTo>
                  <a:pt x="924" y="493"/>
                </a:moveTo>
                <a:lnTo>
                  <a:pt x="841" y="665"/>
                </a:lnTo>
                <a:lnTo>
                  <a:pt x="828" y="659"/>
                </a:lnTo>
                <a:lnTo>
                  <a:pt x="814" y="652"/>
                </a:lnTo>
                <a:lnTo>
                  <a:pt x="799" y="645"/>
                </a:lnTo>
                <a:lnTo>
                  <a:pt x="784" y="638"/>
                </a:lnTo>
                <a:lnTo>
                  <a:pt x="770" y="631"/>
                </a:lnTo>
                <a:lnTo>
                  <a:pt x="755" y="624"/>
                </a:lnTo>
                <a:lnTo>
                  <a:pt x="741" y="616"/>
                </a:lnTo>
                <a:lnTo>
                  <a:pt x="727" y="609"/>
                </a:lnTo>
                <a:lnTo>
                  <a:pt x="713" y="602"/>
                </a:lnTo>
                <a:lnTo>
                  <a:pt x="698" y="595"/>
                </a:lnTo>
                <a:lnTo>
                  <a:pt x="684" y="588"/>
                </a:lnTo>
                <a:lnTo>
                  <a:pt x="669" y="580"/>
                </a:lnTo>
                <a:lnTo>
                  <a:pt x="668" y="580"/>
                </a:lnTo>
                <a:lnTo>
                  <a:pt x="755" y="410"/>
                </a:lnTo>
                <a:lnTo>
                  <a:pt x="756" y="410"/>
                </a:lnTo>
                <a:lnTo>
                  <a:pt x="770" y="417"/>
                </a:lnTo>
                <a:lnTo>
                  <a:pt x="784" y="424"/>
                </a:lnTo>
                <a:lnTo>
                  <a:pt x="798" y="432"/>
                </a:lnTo>
                <a:lnTo>
                  <a:pt x="812" y="439"/>
                </a:lnTo>
                <a:lnTo>
                  <a:pt x="826" y="446"/>
                </a:lnTo>
                <a:lnTo>
                  <a:pt x="840" y="453"/>
                </a:lnTo>
                <a:lnTo>
                  <a:pt x="854" y="460"/>
                </a:lnTo>
                <a:lnTo>
                  <a:pt x="868" y="466"/>
                </a:lnTo>
                <a:lnTo>
                  <a:pt x="882" y="473"/>
                </a:lnTo>
                <a:lnTo>
                  <a:pt x="896" y="480"/>
                </a:lnTo>
                <a:lnTo>
                  <a:pt x="911" y="487"/>
                </a:lnTo>
                <a:lnTo>
                  <a:pt x="924" y="493"/>
                </a:lnTo>
                <a:close/>
                <a:moveTo>
                  <a:pt x="1267" y="646"/>
                </a:moveTo>
                <a:lnTo>
                  <a:pt x="1195" y="822"/>
                </a:lnTo>
                <a:lnTo>
                  <a:pt x="1179" y="816"/>
                </a:lnTo>
                <a:lnTo>
                  <a:pt x="1165" y="810"/>
                </a:lnTo>
                <a:lnTo>
                  <a:pt x="1150" y="804"/>
                </a:lnTo>
                <a:lnTo>
                  <a:pt x="1136" y="797"/>
                </a:lnTo>
                <a:lnTo>
                  <a:pt x="1121" y="791"/>
                </a:lnTo>
                <a:lnTo>
                  <a:pt x="1106" y="785"/>
                </a:lnTo>
                <a:lnTo>
                  <a:pt x="1091" y="779"/>
                </a:lnTo>
                <a:lnTo>
                  <a:pt x="1076" y="772"/>
                </a:lnTo>
                <a:lnTo>
                  <a:pt x="1062" y="766"/>
                </a:lnTo>
                <a:lnTo>
                  <a:pt x="1047" y="759"/>
                </a:lnTo>
                <a:lnTo>
                  <a:pt x="1032" y="753"/>
                </a:lnTo>
                <a:lnTo>
                  <a:pt x="1017" y="746"/>
                </a:lnTo>
                <a:lnTo>
                  <a:pt x="1095" y="572"/>
                </a:lnTo>
                <a:lnTo>
                  <a:pt x="1109" y="578"/>
                </a:lnTo>
                <a:lnTo>
                  <a:pt x="1123" y="585"/>
                </a:lnTo>
                <a:lnTo>
                  <a:pt x="1138" y="591"/>
                </a:lnTo>
                <a:lnTo>
                  <a:pt x="1152" y="597"/>
                </a:lnTo>
                <a:lnTo>
                  <a:pt x="1167" y="604"/>
                </a:lnTo>
                <a:lnTo>
                  <a:pt x="1181" y="609"/>
                </a:lnTo>
                <a:lnTo>
                  <a:pt x="1196" y="615"/>
                </a:lnTo>
                <a:lnTo>
                  <a:pt x="1209" y="622"/>
                </a:lnTo>
                <a:lnTo>
                  <a:pt x="1224" y="628"/>
                </a:lnTo>
                <a:lnTo>
                  <a:pt x="1238" y="634"/>
                </a:lnTo>
                <a:lnTo>
                  <a:pt x="1253" y="640"/>
                </a:lnTo>
                <a:lnTo>
                  <a:pt x="1267" y="646"/>
                </a:lnTo>
                <a:close/>
                <a:moveTo>
                  <a:pt x="1619" y="779"/>
                </a:moveTo>
                <a:lnTo>
                  <a:pt x="1556" y="960"/>
                </a:lnTo>
                <a:lnTo>
                  <a:pt x="1554" y="959"/>
                </a:lnTo>
                <a:lnTo>
                  <a:pt x="1539" y="954"/>
                </a:lnTo>
                <a:lnTo>
                  <a:pt x="1524" y="948"/>
                </a:lnTo>
                <a:lnTo>
                  <a:pt x="1509" y="943"/>
                </a:lnTo>
                <a:lnTo>
                  <a:pt x="1494" y="937"/>
                </a:lnTo>
                <a:lnTo>
                  <a:pt x="1479" y="932"/>
                </a:lnTo>
                <a:lnTo>
                  <a:pt x="1464" y="927"/>
                </a:lnTo>
                <a:lnTo>
                  <a:pt x="1449" y="921"/>
                </a:lnTo>
                <a:lnTo>
                  <a:pt x="1434" y="916"/>
                </a:lnTo>
                <a:lnTo>
                  <a:pt x="1419" y="910"/>
                </a:lnTo>
                <a:lnTo>
                  <a:pt x="1403" y="904"/>
                </a:lnTo>
                <a:lnTo>
                  <a:pt x="1389" y="898"/>
                </a:lnTo>
                <a:lnTo>
                  <a:pt x="1375" y="893"/>
                </a:lnTo>
                <a:lnTo>
                  <a:pt x="1442" y="715"/>
                </a:lnTo>
                <a:lnTo>
                  <a:pt x="1456" y="720"/>
                </a:lnTo>
                <a:lnTo>
                  <a:pt x="1470" y="726"/>
                </a:lnTo>
                <a:lnTo>
                  <a:pt x="1485" y="731"/>
                </a:lnTo>
                <a:lnTo>
                  <a:pt x="1500" y="736"/>
                </a:lnTo>
                <a:lnTo>
                  <a:pt x="1514" y="742"/>
                </a:lnTo>
                <a:lnTo>
                  <a:pt x="1529" y="747"/>
                </a:lnTo>
                <a:lnTo>
                  <a:pt x="1544" y="753"/>
                </a:lnTo>
                <a:lnTo>
                  <a:pt x="1559" y="758"/>
                </a:lnTo>
                <a:lnTo>
                  <a:pt x="1573" y="763"/>
                </a:lnTo>
                <a:lnTo>
                  <a:pt x="1588" y="769"/>
                </a:lnTo>
                <a:lnTo>
                  <a:pt x="1602" y="774"/>
                </a:lnTo>
                <a:lnTo>
                  <a:pt x="1617" y="779"/>
                </a:lnTo>
                <a:lnTo>
                  <a:pt x="1619" y="779"/>
                </a:lnTo>
                <a:close/>
                <a:moveTo>
                  <a:pt x="1977" y="894"/>
                </a:moveTo>
                <a:lnTo>
                  <a:pt x="1924" y="1077"/>
                </a:lnTo>
                <a:lnTo>
                  <a:pt x="1921" y="1076"/>
                </a:lnTo>
                <a:lnTo>
                  <a:pt x="1906" y="1071"/>
                </a:lnTo>
                <a:lnTo>
                  <a:pt x="1890" y="1067"/>
                </a:lnTo>
                <a:lnTo>
                  <a:pt x="1874" y="1062"/>
                </a:lnTo>
                <a:lnTo>
                  <a:pt x="1859" y="1058"/>
                </a:lnTo>
                <a:lnTo>
                  <a:pt x="1844" y="1053"/>
                </a:lnTo>
                <a:lnTo>
                  <a:pt x="1829" y="1049"/>
                </a:lnTo>
                <a:lnTo>
                  <a:pt x="1813" y="1043"/>
                </a:lnTo>
                <a:lnTo>
                  <a:pt x="1798" y="1039"/>
                </a:lnTo>
                <a:lnTo>
                  <a:pt x="1783" y="1034"/>
                </a:lnTo>
                <a:lnTo>
                  <a:pt x="1767" y="1029"/>
                </a:lnTo>
                <a:lnTo>
                  <a:pt x="1752" y="1025"/>
                </a:lnTo>
                <a:lnTo>
                  <a:pt x="1739" y="1021"/>
                </a:lnTo>
                <a:lnTo>
                  <a:pt x="1797" y="839"/>
                </a:lnTo>
                <a:lnTo>
                  <a:pt x="1810" y="843"/>
                </a:lnTo>
                <a:lnTo>
                  <a:pt x="1824" y="847"/>
                </a:lnTo>
                <a:lnTo>
                  <a:pt x="1839" y="852"/>
                </a:lnTo>
                <a:lnTo>
                  <a:pt x="1854" y="857"/>
                </a:lnTo>
                <a:lnTo>
                  <a:pt x="1869" y="861"/>
                </a:lnTo>
                <a:lnTo>
                  <a:pt x="1884" y="866"/>
                </a:lnTo>
                <a:lnTo>
                  <a:pt x="1899" y="871"/>
                </a:lnTo>
                <a:lnTo>
                  <a:pt x="1914" y="875"/>
                </a:lnTo>
                <a:lnTo>
                  <a:pt x="1929" y="880"/>
                </a:lnTo>
                <a:lnTo>
                  <a:pt x="1944" y="884"/>
                </a:lnTo>
                <a:lnTo>
                  <a:pt x="1959" y="888"/>
                </a:lnTo>
                <a:lnTo>
                  <a:pt x="1974" y="893"/>
                </a:lnTo>
                <a:lnTo>
                  <a:pt x="1977" y="894"/>
                </a:lnTo>
                <a:close/>
                <a:moveTo>
                  <a:pt x="2341" y="988"/>
                </a:moveTo>
                <a:lnTo>
                  <a:pt x="2299" y="1174"/>
                </a:lnTo>
                <a:lnTo>
                  <a:pt x="2293" y="1173"/>
                </a:lnTo>
                <a:lnTo>
                  <a:pt x="2277" y="1169"/>
                </a:lnTo>
                <a:lnTo>
                  <a:pt x="2261" y="1166"/>
                </a:lnTo>
                <a:lnTo>
                  <a:pt x="2246" y="1162"/>
                </a:lnTo>
                <a:lnTo>
                  <a:pt x="2230" y="1158"/>
                </a:lnTo>
                <a:lnTo>
                  <a:pt x="2215" y="1154"/>
                </a:lnTo>
                <a:lnTo>
                  <a:pt x="2199" y="1151"/>
                </a:lnTo>
                <a:lnTo>
                  <a:pt x="2184" y="1147"/>
                </a:lnTo>
                <a:lnTo>
                  <a:pt x="2168" y="1143"/>
                </a:lnTo>
                <a:lnTo>
                  <a:pt x="2153" y="1139"/>
                </a:lnTo>
                <a:lnTo>
                  <a:pt x="2137" y="1134"/>
                </a:lnTo>
                <a:lnTo>
                  <a:pt x="2122" y="1131"/>
                </a:lnTo>
                <a:lnTo>
                  <a:pt x="2110" y="1128"/>
                </a:lnTo>
                <a:lnTo>
                  <a:pt x="2159" y="944"/>
                </a:lnTo>
                <a:lnTo>
                  <a:pt x="2169" y="946"/>
                </a:lnTo>
                <a:lnTo>
                  <a:pt x="2185" y="950"/>
                </a:lnTo>
                <a:lnTo>
                  <a:pt x="2200" y="954"/>
                </a:lnTo>
                <a:lnTo>
                  <a:pt x="2214" y="958"/>
                </a:lnTo>
                <a:lnTo>
                  <a:pt x="2230" y="961"/>
                </a:lnTo>
                <a:lnTo>
                  <a:pt x="2245" y="965"/>
                </a:lnTo>
                <a:lnTo>
                  <a:pt x="2260" y="969"/>
                </a:lnTo>
                <a:lnTo>
                  <a:pt x="2276" y="972"/>
                </a:lnTo>
                <a:lnTo>
                  <a:pt x="2290" y="976"/>
                </a:lnTo>
                <a:lnTo>
                  <a:pt x="2305" y="980"/>
                </a:lnTo>
                <a:lnTo>
                  <a:pt x="2321" y="984"/>
                </a:lnTo>
                <a:lnTo>
                  <a:pt x="2336" y="987"/>
                </a:lnTo>
                <a:lnTo>
                  <a:pt x="2341" y="988"/>
                </a:lnTo>
                <a:close/>
                <a:moveTo>
                  <a:pt x="2710" y="1063"/>
                </a:moveTo>
                <a:lnTo>
                  <a:pt x="2677" y="1251"/>
                </a:lnTo>
                <a:lnTo>
                  <a:pt x="2670" y="1249"/>
                </a:lnTo>
                <a:lnTo>
                  <a:pt x="2654" y="1247"/>
                </a:lnTo>
                <a:lnTo>
                  <a:pt x="2638" y="1244"/>
                </a:lnTo>
                <a:lnTo>
                  <a:pt x="2623" y="1241"/>
                </a:lnTo>
                <a:lnTo>
                  <a:pt x="2607" y="1238"/>
                </a:lnTo>
                <a:lnTo>
                  <a:pt x="2592" y="1235"/>
                </a:lnTo>
                <a:lnTo>
                  <a:pt x="2576" y="1232"/>
                </a:lnTo>
                <a:lnTo>
                  <a:pt x="2560" y="1229"/>
                </a:lnTo>
                <a:lnTo>
                  <a:pt x="2544" y="1226"/>
                </a:lnTo>
                <a:lnTo>
                  <a:pt x="2528" y="1223"/>
                </a:lnTo>
                <a:lnTo>
                  <a:pt x="2512" y="1220"/>
                </a:lnTo>
                <a:lnTo>
                  <a:pt x="2497" y="1217"/>
                </a:lnTo>
                <a:lnTo>
                  <a:pt x="2488" y="1215"/>
                </a:lnTo>
                <a:lnTo>
                  <a:pt x="2525" y="1028"/>
                </a:lnTo>
                <a:lnTo>
                  <a:pt x="2534" y="1030"/>
                </a:lnTo>
                <a:lnTo>
                  <a:pt x="2550" y="1033"/>
                </a:lnTo>
                <a:lnTo>
                  <a:pt x="2565" y="1036"/>
                </a:lnTo>
                <a:lnTo>
                  <a:pt x="2580" y="1039"/>
                </a:lnTo>
                <a:lnTo>
                  <a:pt x="2596" y="1042"/>
                </a:lnTo>
                <a:lnTo>
                  <a:pt x="2611" y="1045"/>
                </a:lnTo>
                <a:lnTo>
                  <a:pt x="2626" y="1048"/>
                </a:lnTo>
                <a:lnTo>
                  <a:pt x="2642" y="1051"/>
                </a:lnTo>
                <a:lnTo>
                  <a:pt x="2657" y="1053"/>
                </a:lnTo>
                <a:lnTo>
                  <a:pt x="2673" y="1056"/>
                </a:lnTo>
                <a:lnTo>
                  <a:pt x="2688" y="1059"/>
                </a:lnTo>
                <a:lnTo>
                  <a:pt x="2703" y="1062"/>
                </a:lnTo>
                <a:lnTo>
                  <a:pt x="2710" y="1063"/>
                </a:lnTo>
                <a:close/>
                <a:moveTo>
                  <a:pt x="3082" y="1117"/>
                </a:moveTo>
                <a:lnTo>
                  <a:pt x="3060" y="1307"/>
                </a:lnTo>
                <a:lnTo>
                  <a:pt x="3051" y="1305"/>
                </a:lnTo>
                <a:lnTo>
                  <a:pt x="3036" y="1304"/>
                </a:lnTo>
                <a:lnTo>
                  <a:pt x="3020" y="1301"/>
                </a:lnTo>
                <a:lnTo>
                  <a:pt x="3004" y="1300"/>
                </a:lnTo>
                <a:lnTo>
                  <a:pt x="2988" y="1297"/>
                </a:lnTo>
                <a:lnTo>
                  <a:pt x="2972" y="1295"/>
                </a:lnTo>
                <a:lnTo>
                  <a:pt x="2956" y="1293"/>
                </a:lnTo>
                <a:lnTo>
                  <a:pt x="2940" y="1292"/>
                </a:lnTo>
                <a:lnTo>
                  <a:pt x="2924" y="1289"/>
                </a:lnTo>
                <a:lnTo>
                  <a:pt x="2908" y="1287"/>
                </a:lnTo>
                <a:lnTo>
                  <a:pt x="2892" y="1284"/>
                </a:lnTo>
                <a:lnTo>
                  <a:pt x="2876" y="1283"/>
                </a:lnTo>
                <a:lnTo>
                  <a:pt x="2868" y="1282"/>
                </a:lnTo>
                <a:lnTo>
                  <a:pt x="2896" y="1092"/>
                </a:lnTo>
                <a:lnTo>
                  <a:pt x="2904" y="1093"/>
                </a:lnTo>
                <a:lnTo>
                  <a:pt x="2919" y="1096"/>
                </a:lnTo>
                <a:lnTo>
                  <a:pt x="2935" y="1098"/>
                </a:lnTo>
                <a:lnTo>
                  <a:pt x="2950" y="1100"/>
                </a:lnTo>
                <a:lnTo>
                  <a:pt x="2966" y="1102"/>
                </a:lnTo>
                <a:lnTo>
                  <a:pt x="2981" y="1104"/>
                </a:lnTo>
                <a:lnTo>
                  <a:pt x="2997" y="1106"/>
                </a:lnTo>
                <a:lnTo>
                  <a:pt x="3012" y="1108"/>
                </a:lnTo>
                <a:lnTo>
                  <a:pt x="3028" y="1111"/>
                </a:lnTo>
                <a:lnTo>
                  <a:pt x="3043" y="1112"/>
                </a:lnTo>
                <a:lnTo>
                  <a:pt x="3058" y="1114"/>
                </a:lnTo>
                <a:lnTo>
                  <a:pt x="3074" y="1116"/>
                </a:lnTo>
                <a:lnTo>
                  <a:pt x="3082" y="1117"/>
                </a:lnTo>
                <a:close/>
                <a:moveTo>
                  <a:pt x="3457" y="1151"/>
                </a:moveTo>
                <a:lnTo>
                  <a:pt x="3445" y="1341"/>
                </a:lnTo>
                <a:lnTo>
                  <a:pt x="3437" y="1341"/>
                </a:lnTo>
                <a:lnTo>
                  <a:pt x="3420" y="1340"/>
                </a:lnTo>
                <a:lnTo>
                  <a:pt x="3404" y="1338"/>
                </a:lnTo>
                <a:lnTo>
                  <a:pt x="3388" y="1337"/>
                </a:lnTo>
                <a:lnTo>
                  <a:pt x="3372" y="1336"/>
                </a:lnTo>
                <a:lnTo>
                  <a:pt x="3356" y="1335"/>
                </a:lnTo>
                <a:lnTo>
                  <a:pt x="3340" y="1334"/>
                </a:lnTo>
                <a:lnTo>
                  <a:pt x="3324" y="1333"/>
                </a:lnTo>
                <a:lnTo>
                  <a:pt x="3308" y="1331"/>
                </a:lnTo>
                <a:lnTo>
                  <a:pt x="3292" y="1330"/>
                </a:lnTo>
                <a:lnTo>
                  <a:pt x="3276" y="1328"/>
                </a:lnTo>
                <a:lnTo>
                  <a:pt x="3260" y="1327"/>
                </a:lnTo>
                <a:lnTo>
                  <a:pt x="3252" y="1327"/>
                </a:lnTo>
                <a:lnTo>
                  <a:pt x="3269" y="1136"/>
                </a:lnTo>
                <a:lnTo>
                  <a:pt x="3277" y="1137"/>
                </a:lnTo>
                <a:lnTo>
                  <a:pt x="3292" y="1139"/>
                </a:lnTo>
                <a:lnTo>
                  <a:pt x="3308" y="1140"/>
                </a:lnTo>
                <a:lnTo>
                  <a:pt x="3324" y="1141"/>
                </a:lnTo>
                <a:lnTo>
                  <a:pt x="3339" y="1142"/>
                </a:lnTo>
                <a:lnTo>
                  <a:pt x="3355" y="1144"/>
                </a:lnTo>
                <a:lnTo>
                  <a:pt x="3370" y="1145"/>
                </a:lnTo>
                <a:lnTo>
                  <a:pt x="3386" y="1146"/>
                </a:lnTo>
                <a:lnTo>
                  <a:pt x="3402" y="1147"/>
                </a:lnTo>
                <a:lnTo>
                  <a:pt x="3417" y="1148"/>
                </a:lnTo>
                <a:lnTo>
                  <a:pt x="3433" y="1149"/>
                </a:lnTo>
                <a:lnTo>
                  <a:pt x="3449" y="1151"/>
                </a:lnTo>
                <a:lnTo>
                  <a:pt x="3457" y="1151"/>
                </a:lnTo>
                <a:close/>
                <a:moveTo>
                  <a:pt x="3833" y="1164"/>
                </a:moveTo>
                <a:lnTo>
                  <a:pt x="3831" y="1355"/>
                </a:lnTo>
                <a:lnTo>
                  <a:pt x="3824" y="1355"/>
                </a:lnTo>
                <a:lnTo>
                  <a:pt x="3808" y="1355"/>
                </a:lnTo>
                <a:lnTo>
                  <a:pt x="3791" y="1354"/>
                </a:lnTo>
                <a:lnTo>
                  <a:pt x="3776" y="1354"/>
                </a:lnTo>
                <a:lnTo>
                  <a:pt x="3759" y="1354"/>
                </a:lnTo>
                <a:lnTo>
                  <a:pt x="3743" y="1354"/>
                </a:lnTo>
                <a:lnTo>
                  <a:pt x="3727" y="1353"/>
                </a:lnTo>
                <a:lnTo>
                  <a:pt x="3711" y="1353"/>
                </a:lnTo>
                <a:lnTo>
                  <a:pt x="3695" y="1353"/>
                </a:lnTo>
                <a:lnTo>
                  <a:pt x="3679" y="1352"/>
                </a:lnTo>
                <a:lnTo>
                  <a:pt x="3662" y="1351"/>
                </a:lnTo>
                <a:lnTo>
                  <a:pt x="3646" y="1351"/>
                </a:lnTo>
                <a:lnTo>
                  <a:pt x="3638" y="1351"/>
                </a:lnTo>
                <a:lnTo>
                  <a:pt x="3645" y="1160"/>
                </a:lnTo>
                <a:lnTo>
                  <a:pt x="3653" y="1160"/>
                </a:lnTo>
                <a:lnTo>
                  <a:pt x="3669" y="1161"/>
                </a:lnTo>
                <a:lnTo>
                  <a:pt x="3684" y="1162"/>
                </a:lnTo>
                <a:lnTo>
                  <a:pt x="3700" y="1162"/>
                </a:lnTo>
                <a:lnTo>
                  <a:pt x="3716" y="1162"/>
                </a:lnTo>
                <a:lnTo>
                  <a:pt x="3731" y="1163"/>
                </a:lnTo>
                <a:lnTo>
                  <a:pt x="3747" y="1163"/>
                </a:lnTo>
                <a:lnTo>
                  <a:pt x="3763" y="1163"/>
                </a:lnTo>
                <a:lnTo>
                  <a:pt x="3778" y="1163"/>
                </a:lnTo>
                <a:lnTo>
                  <a:pt x="3794" y="1164"/>
                </a:lnTo>
                <a:lnTo>
                  <a:pt x="3810" y="1164"/>
                </a:lnTo>
                <a:lnTo>
                  <a:pt x="3826" y="1164"/>
                </a:lnTo>
                <a:lnTo>
                  <a:pt x="3833" y="1164"/>
                </a:lnTo>
                <a:close/>
                <a:moveTo>
                  <a:pt x="4209" y="1157"/>
                </a:moveTo>
                <a:lnTo>
                  <a:pt x="4218" y="1348"/>
                </a:lnTo>
                <a:lnTo>
                  <a:pt x="4217" y="1348"/>
                </a:lnTo>
                <a:lnTo>
                  <a:pt x="4203" y="1348"/>
                </a:lnTo>
                <a:lnTo>
                  <a:pt x="4188" y="1349"/>
                </a:lnTo>
                <a:lnTo>
                  <a:pt x="4174" y="1350"/>
                </a:lnTo>
                <a:lnTo>
                  <a:pt x="4160" y="1350"/>
                </a:lnTo>
                <a:lnTo>
                  <a:pt x="4146" y="1351"/>
                </a:lnTo>
                <a:lnTo>
                  <a:pt x="4132" y="1351"/>
                </a:lnTo>
                <a:lnTo>
                  <a:pt x="4117" y="1351"/>
                </a:lnTo>
                <a:lnTo>
                  <a:pt x="4103" y="1352"/>
                </a:lnTo>
                <a:lnTo>
                  <a:pt x="4089" y="1353"/>
                </a:lnTo>
                <a:lnTo>
                  <a:pt x="4074" y="1353"/>
                </a:lnTo>
                <a:lnTo>
                  <a:pt x="4060" y="1353"/>
                </a:lnTo>
                <a:lnTo>
                  <a:pt x="4046" y="1353"/>
                </a:lnTo>
                <a:lnTo>
                  <a:pt x="4032" y="1354"/>
                </a:lnTo>
                <a:lnTo>
                  <a:pt x="4024" y="1354"/>
                </a:lnTo>
                <a:lnTo>
                  <a:pt x="4021" y="1163"/>
                </a:lnTo>
                <a:lnTo>
                  <a:pt x="4028" y="1163"/>
                </a:lnTo>
                <a:lnTo>
                  <a:pt x="4042" y="1163"/>
                </a:lnTo>
                <a:lnTo>
                  <a:pt x="4056" y="1162"/>
                </a:lnTo>
                <a:lnTo>
                  <a:pt x="4070" y="1162"/>
                </a:lnTo>
                <a:lnTo>
                  <a:pt x="4083" y="1162"/>
                </a:lnTo>
                <a:lnTo>
                  <a:pt x="4097" y="1161"/>
                </a:lnTo>
                <a:lnTo>
                  <a:pt x="4112" y="1161"/>
                </a:lnTo>
                <a:lnTo>
                  <a:pt x="4125" y="1160"/>
                </a:lnTo>
                <a:lnTo>
                  <a:pt x="4139" y="1160"/>
                </a:lnTo>
                <a:lnTo>
                  <a:pt x="4153" y="1159"/>
                </a:lnTo>
                <a:lnTo>
                  <a:pt x="4167" y="1159"/>
                </a:lnTo>
                <a:lnTo>
                  <a:pt x="4181" y="1158"/>
                </a:lnTo>
                <a:lnTo>
                  <a:pt x="4194" y="1158"/>
                </a:lnTo>
                <a:lnTo>
                  <a:pt x="4208" y="1157"/>
                </a:lnTo>
                <a:lnTo>
                  <a:pt x="4209" y="1157"/>
                </a:lnTo>
                <a:close/>
                <a:moveTo>
                  <a:pt x="4584" y="1129"/>
                </a:moveTo>
                <a:lnTo>
                  <a:pt x="4603" y="1319"/>
                </a:lnTo>
                <a:lnTo>
                  <a:pt x="4601" y="1319"/>
                </a:lnTo>
                <a:lnTo>
                  <a:pt x="4587" y="1321"/>
                </a:lnTo>
                <a:lnTo>
                  <a:pt x="4572" y="1322"/>
                </a:lnTo>
                <a:lnTo>
                  <a:pt x="4558" y="1323"/>
                </a:lnTo>
                <a:lnTo>
                  <a:pt x="4544" y="1325"/>
                </a:lnTo>
                <a:lnTo>
                  <a:pt x="4530" y="1326"/>
                </a:lnTo>
                <a:lnTo>
                  <a:pt x="4516" y="1327"/>
                </a:lnTo>
                <a:lnTo>
                  <a:pt x="4501" y="1328"/>
                </a:lnTo>
                <a:lnTo>
                  <a:pt x="4487" y="1330"/>
                </a:lnTo>
                <a:lnTo>
                  <a:pt x="4473" y="1331"/>
                </a:lnTo>
                <a:lnTo>
                  <a:pt x="4459" y="1332"/>
                </a:lnTo>
                <a:lnTo>
                  <a:pt x="4445" y="1333"/>
                </a:lnTo>
                <a:lnTo>
                  <a:pt x="4430" y="1334"/>
                </a:lnTo>
                <a:lnTo>
                  <a:pt x="4416" y="1335"/>
                </a:lnTo>
                <a:lnTo>
                  <a:pt x="4410" y="1336"/>
                </a:lnTo>
                <a:lnTo>
                  <a:pt x="4397" y="1146"/>
                </a:lnTo>
                <a:lnTo>
                  <a:pt x="4402" y="1145"/>
                </a:lnTo>
                <a:lnTo>
                  <a:pt x="4416" y="1144"/>
                </a:lnTo>
                <a:lnTo>
                  <a:pt x="4430" y="1143"/>
                </a:lnTo>
                <a:lnTo>
                  <a:pt x="4444" y="1142"/>
                </a:lnTo>
                <a:lnTo>
                  <a:pt x="4457" y="1141"/>
                </a:lnTo>
                <a:lnTo>
                  <a:pt x="4471" y="1140"/>
                </a:lnTo>
                <a:lnTo>
                  <a:pt x="4485" y="1139"/>
                </a:lnTo>
                <a:lnTo>
                  <a:pt x="4499" y="1138"/>
                </a:lnTo>
                <a:lnTo>
                  <a:pt x="4513" y="1136"/>
                </a:lnTo>
                <a:lnTo>
                  <a:pt x="4527" y="1134"/>
                </a:lnTo>
                <a:lnTo>
                  <a:pt x="4540" y="1133"/>
                </a:lnTo>
                <a:lnTo>
                  <a:pt x="4554" y="1132"/>
                </a:lnTo>
                <a:lnTo>
                  <a:pt x="4568" y="1131"/>
                </a:lnTo>
                <a:lnTo>
                  <a:pt x="4581" y="1129"/>
                </a:lnTo>
                <a:lnTo>
                  <a:pt x="4584" y="1129"/>
                </a:lnTo>
                <a:close/>
                <a:moveTo>
                  <a:pt x="4957" y="1081"/>
                </a:moveTo>
                <a:lnTo>
                  <a:pt x="4986" y="1270"/>
                </a:lnTo>
                <a:lnTo>
                  <a:pt x="4981" y="1270"/>
                </a:lnTo>
                <a:lnTo>
                  <a:pt x="4967" y="1273"/>
                </a:lnTo>
                <a:lnTo>
                  <a:pt x="4954" y="1274"/>
                </a:lnTo>
                <a:lnTo>
                  <a:pt x="4940" y="1277"/>
                </a:lnTo>
                <a:lnTo>
                  <a:pt x="4925" y="1278"/>
                </a:lnTo>
                <a:lnTo>
                  <a:pt x="4911" y="1281"/>
                </a:lnTo>
                <a:lnTo>
                  <a:pt x="4897" y="1283"/>
                </a:lnTo>
                <a:lnTo>
                  <a:pt x="4883" y="1285"/>
                </a:lnTo>
                <a:lnTo>
                  <a:pt x="4869" y="1287"/>
                </a:lnTo>
                <a:lnTo>
                  <a:pt x="4855" y="1289"/>
                </a:lnTo>
                <a:lnTo>
                  <a:pt x="4841" y="1291"/>
                </a:lnTo>
                <a:lnTo>
                  <a:pt x="4827" y="1293"/>
                </a:lnTo>
                <a:lnTo>
                  <a:pt x="4813" y="1294"/>
                </a:lnTo>
                <a:lnTo>
                  <a:pt x="4799" y="1296"/>
                </a:lnTo>
                <a:lnTo>
                  <a:pt x="4795" y="1297"/>
                </a:lnTo>
                <a:lnTo>
                  <a:pt x="4771" y="1108"/>
                </a:lnTo>
                <a:lnTo>
                  <a:pt x="4774" y="1107"/>
                </a:lnTo>
                <a:lnTo>
                  <a:pt x="4788" y="1105"/>
                </a:lnTo>
                <a:lnTo>
                  <a:pt x="4802" y="1103"/>
                </a:lnTo>
                <a:lnTo>
                  <a:pt x="4815" y="1102"/>
                </a:lnTo>
                <a:lnTo>
                  <a:pt x="4829" y="1100"/>
                </a:lnTo>
                <a:lnTo>
                  <a:pt x="4843" y="1098"/>
                </a:lnTo>
                <a:lnTo>
                  <a:pt x="4856" y="1096"/>
                </a:lnTo>
                <a:lnTo>
                  <a:pt x="4870" y="1094"/>
                </a:lnTo>
                <a:lnTo>
                  <a:pt x="4884" y="1092"/>
                </a:lnTo>
                <a:lnTo>
                  <a:pt x="4897" y="1090"/>
                </a:lnTo>
                <a:lnTo>
                  <a:pt x="4911" y="1088"/>
                </a:lnTo>
                <a:lnTo>
                  <a:pt x="4925" y="1086"/>
                </a:lnTo>
                <a:lnTo>
                  <a:pt x="4938" y="1084"/>
                </a:lnTo>
                <a:lnTo>
                  <a:pt x="4952" y="1082"/>
                </a:lnTo>
                <a:lnTo>
                  <a:pt x="4957" y="1081"/>
                </a:lnTo>
                <a:close/>
                <a:moveTo>
                  <a:pt x="5327" y="1012"/>
                </a:moveTo>
                <a:lnTo>
                  <a:pt x="5367" y="1199"/>
                </a:lnTo>
                <a:lnTo>
                  <a:pt x="5358" y="1201"/>
                </a:lnTo>
                <a:lnTo>
                  <a:pt x="5345" y="1204"/>
                </a:lnTo>
                <a:lnTo>
                  <a:pt x="5331" y="1207"/>
                </a:lnTo>
                <a:lnTo>
                  <a:pt x="5317" y="1210"/>
                </a:lnTo>
                <a:lnTo>
                  <a:pt x="5303" y="1212"/>
                </a:lnTo>
                <a:lnTo>
                  <a:pt x="5289" y="1215"/>
                </a:lnTo>
                <a:lnTo>
                  <a:pt x="5275" y="1218"/>
                </a:lnTo>
                <a:lnTo>
                  <a:pt x="5261" y="1221"/>
                </a:lnTo>
                <a:lnTo>
                  <a:pt x="5247" y="1223"/>
                </a:lnTo>
                <a:lnTo>
                  <a:pt x="5233" y="1226"/>
                </a:lnTo>
                <a:lnTo>
                  <a:pt x="5219" y="1229"/>
                </a:lnTo>
                <a:lnTo>
                  <a:pt x="5206" y="1232"/>
                </a:lnTo>
                <a:lnTo>
                  <a:pt x="5192" y="1234"/>
                </a:lnTo>
                <a:lnTo>
                  <a:pt x="5177" y="1237"/>
                </a:lnTo>
                <a:lnTo>
                  <a:pt x="5143" y="1049"/>
                </a:lnTo>
                <a:lnTo>
                  <a:pt x="5156" y="1047"/>
                </a:lnTo>
                <a:lnTo>
                  <a:pt x="5170" y="1044"/>
                </a:lnTo>
                <a:lnTo>
                  <a:pt x="5183" y="1042"/>
                </a:lnTo>
                <a:lnTo>
                  <a:pt x="5197" y="1039"/>
                </a:lnTo>
                <a:lnTo>
                  <a:pt x="5211" y="1037"/>
                </a:lnTo>
                <a:lnTo>
                  <a:pt x="5224" y="1033"/>
                </a:lnTo>
                <a:lnTo>
                  <a:pt x="5237" y="1031"/>
                </a:lnTo>
                <a:lnTo>
                  <a:pt x="5251" y="1028"/>
                </a:lnTo>
                <a:lnTo>
                  <a:pt x="5265" y="1025"/>
                </a:lnTo>
                <a:lnTo>
                  <a:pt x="5278" y="1022"/>
                </a:lnTo>
                <a:lnTo>
                  <a:pt x="5292" y="1020"/>
                </a:lnTo>
                <a:lnTo>
                  <a:pt x="5306" y="1017"/>
                </a:lnTo>
                <a:lnTo>
                  <a:pt x="5319" y="1014"/>
                </a:lnTo>
                <a:lnTo>
                  <a:pt x="5327" y="1012"/>
                </a:lnTo>
                <a:close/>
                <a:moveTo>
                  <a:pt x="5692" y="924"/>
                </a:moveTo>
                <a:lnTo>
                  <a:pt x="5742" y="1108"/>
                </a:lnTo>
                <a:lnTo>
                  <a:pt x="5731" y="1111"/>
                </a:lnTo>
                <a:lnTo>
                  <a:pt x="5717" y="1115"/>
                </a:lnTo>
                <a:lnTo>
                  <a:pt x="5704" y="1119"/>
                </a:lnTo>
                <a:lnTo>
                  <a:pt x="5690" y="1122"/>
                </a:lnTo>
                <a:lnTo>
                  <a:pt x="5676" y="1126"/>
                </a:lnTo>
                <a:lnTo>
                  <a:pt x="5663" y="1129"/>
                </a:lnTo>
                <a:lnTo>
                  <a:pt x="5649" y="1133"/>
                </a:lnTo>
                <a:lnTo>
                  <a:pt x="5635" y="1136"/>
                </a:lnTo>
                <a:lnTo>
                  <a:pt x="5621" y="1140"/>
                </a:lnTo>
                <a:lnTo>
                  <a:pt x="5607" y="1143"/>
                </a:lnTo>
                <a:lnTo>
                  <a:pt x="5594" y="1147"/>
                </a:lnTo>
                <a:lnTo>
                  <a:pt x="5580" y="1150"/>
                </a:lnTo>
                <a:lnTo>
                  <a:pt x="5566" y="1153"/>
                </a:lnTo>
                <a:lnTo>
                  <a:pt x="5555" y="1156"/>
                </a:lnTo>
                <a:lnTo>
                  <a:pt x="5510" y="971"/>
                </a:lnTo>
                <a:lnTo>
                  <a:pt x="5521" y="968"/>
                </a:lnTo>
                <a:lnTo>
                  <a:pt x="5535" y="965"/>
                </a:lnTo>
                <a:lnTo>
                  <a:pt x="5548" y="961"/>
                </a:lnTo>
                <a:lnTo>
                  <a:pt x="5561" y="958"/>
                </a:lnTo>
                <a:lnTo>
                  <a:pt x="5574" y="955"/>
                </a:lnTo>
                <a:lnTo>
                  <a:pt x="5588" y="951"/>
                </a:lnTo>
                <a:lnTo>
                  <a:pt x="5601" y="948"/>
                </a:lnTo>
                <a:lnTo>
                  <a:pt x="5614" y="945"/>
                </a:lnTo>
                <a:lnTo>
                  <a:pt x="5628" y="941"/>
                </a:lnTo>
                <a:lnTo>
                  <a:pt x="5641" y="938"/>
                </a:lnTo>
                <a:lnTo>
                  <a:pt x="5654" y="934"/>
                </a:lnTo>
                <a:lnTo>
                  <a:pt x="5668" y="931"/>
                </a:lnTo>
                <a:lnTo>
                  <a:pt x="5681" y="927"/>
                </a:lnTo>
                <a:lnTo>
                  <a:pt x="5692" y="924"/>
                </a:lnTo>
                <a:close/>
                <a:moveTo>
                  <a:pt x="6053" y="816"/>
                </a:moveTo>
                <a:lnTo>
                  <a:pt x="6112" y="997"/>
                </a:lnTo>
                <a:lnTo>
                  <a:pt x="6111" y="997"/>
                </a:lnTo>
                <a:lnTo>
                  <a:pt x="6098" y="1001"/>
                </a:lnTo>
                <a:lnTo>
                  <a:pt x="6084" y="1006"/>
                </a:lnTo>
                <a:lnTo>
                  <a:pt x="6071" y="1010"/>
                </a:lnTo>
                <a:lnTo>
                  <a:pt x="6057" y="1015"/>
                </a:lnTo>
                <a:lnTo>
                  <a:pt x="6044" y="1019"/>
                </a:lnTo>
                <a:lnTo>
                  <a:pt x="6030" y="1023"/>
                </a:lnTo>
                <a:lnTo>
                  <a:pt x="6017" y="1028"/>
                </a:lnTo>
                <a:lnTo>
                  <a:pt x="6003" y="1032"/>
                </a:lnTo>
                <a:lnTo>
                  <a:pt x="5990" y="1036"/>
                </a:lnTo>
                <a:lnTo>
                  <a:pt x="5976" y="1040"/>
                </a:lnTo>
                <a:lnTo>
                  <a:pt x="5963" y="1044"/>
                </a:lnTo>
                <a:lnTo>
                  <a:pt x="5949" y="1048"/>
                </a:lnTo>
                <a:lnTo>
                  <a:pt x="5936" y="1052"/>
                </a:lnTo>
                <a:lnTo>
                  <a:pt x="5928" y="1055"/>
                </a:lnTo>
                <a:lnTo>
                  <a:pt x="5873" y="872"/>
                </a:lnTo>
                <a:lnTo>
                  <a:pt x="5881" y="870"/>
                </a:lnTo>
                <a:lnTo>
                  <a:pt x="5893" y="866"/>
                </a:lnTo>
                <a:lnTo>
                  <a:pt x="5907" y="862"/>
                </a:lnTo>
                <a:lnTo>
                  <a:pt x="5920" y="858"/>
                </a:lnTo>
                <a:lnTo>
                  <a:pt x="5933" y="854"/>
                </a:lnTo>
                <a:lnTo>
                  <a:pt x="5946" y="850"/>
                </a:lnTo>
                <a:lnTo>
                  <a:pt x="5960" y="846"/>
                </a:lnTo>
                <a:lnTo>
                  <a:pt x="5973" y="841"/>
                </a:lnTo>
                <a:lnTo>
                  <a:pt x="5986" y="837"/>
                </a:lnTo>
                <a:lnTo>
                  <a:pt x="5999" y="833"/>
                </a:lnTo>
                <a:lnTo>
                  <a:pt x="6012" y="829"/>
                </a:lnTo>
                <a:lnTo>
                  <a:pt x="6026" y="825"/>
                </a:lnTo>
                <a:lnTo>
                  <a:pt x="6038" y="820"/>
                </a:lnTo>
                <a:lnTo>
                  <a:pt x="6051" y="816"/>
                </a:lnTo>
                <a:lnTo>
                  <a:pt x="6053" y="816"/>
                </a:lnTo>
                <a:close/>
                <a:moveTo>
                  <a:pt x="6406" y="688"/>
                </a:moveTo>
                <a:lnTo>
                  <a:pt x="6476" y="865"/>
                </a:lnTo>
                <a:lnTo>
                  <a:pt x="6472" y="867"/>
                </a:lnTo>
                <a:lnTo>
                  <a:pt x="6459" y="872"/>
                </a:lnTo>
                <a:lnTo>
                  <a:pt x="6445" y="877"/>
                </a:lnTo>
                <a:lnTo>
                  <a:pt x="6432" y="882"/>
                </a:lnTo>
                <a:lnTo>
                  <a:pt x="6419" y="887"/>
                </a:lnTo>
                <a:lnTo>
                  <a:pt x="6406" y="892"/>
                </a:lnTo>
                <a:lnTo>
                  <a:pt x="6392" y="897"/>
                </a:lnTo>
                <a:lnTo>
                  <a:pt x="6379" y="903"/>
                </a:lnTo>
                <a:lnTo>
                  <a:pt x="6366" y="907"/>
                </a:lnTo>
                <a:lnTo>
                  <a:pt x="6353" y="912"/>
                </a:lnTo>
                <a:lnTo>
                  <a:pt x="6339" y="917"/>
                </a:lnTo>
                <a:lnTo>
                  <a:pt x="6326" y="922"/>
                </a:lnTo>
                <a:lnTo>
                  <a:pt x="6313" y="927"/>
                </a:lnTo>
                <a:lnTo>
                  <a:pt x="6299" y="932"/>
                </a:lnTo>
                <a:lnTo>
                  <a:pt x="6295" y="933"/>
                </a:lnTo>
                <a:lnTo>
                  <a:pt x="6230" y="754"/>
                </a:lnTo>
                <a:lnTo>
                  <a:pt x="6234" y="752"/>
                </a:lnTo>
                <a:lnTo>
                  <a:pt x="6247" y="747"/>
                </a:lnTo>
                <a:lnTo>
                  <a:pt x="6260" y="743"/>
                </a:lnTo>
                <a:lnTo>
                  <a:pt x="6273" y="738"/>
                </a:lnTo>
                <a:lnTo>
                  <a:pt x="6286" y="734"/>
                </a:lnTo>
                <a:lnTo>
                  <a:pt x="6299" y="729"/>
                </a:lnTo>
                <a:lnTo>
                  <a:pt x="6312" y="724"/>
                </a:lnTo>
                <a:lnTo>
                  <a:pt x="6325" y="719"/>
                </a:lnTo>
                <a:lnTo>
                  <a:pt x="6338" y="714"/>
                </a:lnTo>
                <a:lnTo>
                  <a:pt x="6351" y="709"/>
                </a:lnTo>
                <a:lnTo>
                  <a:pt x="6364" y="704"/>
                </a:lnTo>
                <a:lnTo>
                  <a:pt x="6377" y="699"/>
                </a:lnTo>
                <a:lnTo>
                  <a:pt x="6390" y="694"/>
                </a:lnTo>
                <a:lnTo>
                  <a:pt x="6402" y="689"/>
                </a:lnTo>
                <a:lnTo>
                  <a:pt x="6406" y="688"/>
                </a:lnTo>
                <a:close/>
                <a:moveTo>
                  <a:pt x="6753" y="541"/>
                </a:moveTo>
                <a:lnTo>
                  <a:pt x="6832" y="714"/>
                </a:lnTo>
                <a:lnTo>
                  <a:pt x="6825" y="717"/>
                </a:lnTo>
                <a:lnTo>
                  <a:pt x="6813" y="723"/>
                </a:lnTo>
                <a:lnTo>
                  <a:pt x="6800" y="729"/>
                </a:lnTo>
                <a:lnTo>
                  <a:pt x="6787" y="735"/>
                </a:lnTo>
                <a:lnTo>
                  <a:pt x="6774" y="740"/>
                </a:lnTo>
                <a:lnTo>
                  <a:pt x="6761" y="746"/>
                </a:lnTo>
                <a:lnTo>
                  <a:pt x="6748" y="752"/>
                </a:lnTo>
                <a:lnTo>
                  <a:pt x="6734" y="757"/>
                </a:lnTo>
                <a:lnTo>
                  <a:pt x="6722" y="763"/>
                </a:lnTo>
                <a:lnTo>
                  <a:pt x="6709" y="769"/>
                </a:lnTo>
                <a:lnTo>
                  <a:pt x="6696" y="775"/>
                </a:lnTo>
                <a:lnTo>
                  <a:pt x="6683" y="780"/>
                </a:lnTo>
                <a:lnTo>
                  <a:pt x="6669" y="786"/>
                </a:lnTo>
                <a:lnTo>
                  <a:pt x="6656" y="792"/>
                </a:lnTo>
                <a:lnTo>
                  <a:pt x="6654" y="792"/>
                </a:lnTo>
                <a:lnTo>
                  <a:pt x="6581" y="616"/>
                </a:lnTo>
                <a:lnTo>
                  <a:pt x="6582" y="616"/>
                </a:lnTo>
                <a:lnTo>
                  <a:pt x="6595" y="611"/>
                </a:lnTo>
                <a:lnTo>
                  <a:pt x="6607" y="605"/>
                </a:lnTo>
                <a:lnTo>
                  <a:pt x="6620" y="600"/>
                </a:lnTo>
                <a:lnTo>
                  <a:pt x="6633" y="594"/>
                </a:lnTo>
                <a:lnTo>
                  <a:pt x="6645" y="588"/>
                </a:lnTo>
                <a:lnTo>
                  <a:pt x="6658" y="583"/>
                </a:lnTo>
                <a:lnTo>
                  <a:pt x="6671" y="577"/>
                </a:lnTo>
                <a:lnTo>
                  <a:pt x="6683" y="572"/>
                </a:lnTo>
                <a:lnTo>
                  <a:pt x="6696" y="566"/>
                </a:lnTo>
                <a:lnTo>
                  <a:pt x="6709" y="560"/>
                </a:lnTo>
                <a:lnTo>
                  <a:pt x="6721" y="555"/>
                </a:lnTo>
                <a:lnTo>
                  <a:pt x="6734" y="549"/>
                </a:lnTo>
                <a:lnTo>
                  <a:pt x="6747" y="543"/>
                </a:lnTo>
                <a:lnTo>
                  <a:pt x="6753" y="541"/>
                </a:lnTo>
                <a:close/>
                <a:moveTo>
                  <a:pt x="7090" y="374"/>
                </a:moveTo>
                <a:lnTo>
                  <a:pt x="7178" y="544"/>
                </a:lnTo>
                <a:lnTo>
                  <a:pt x="7171" y="547"/>
                </a:lnTo>
                <a:lnTo>
                  <a:pt x="7159" y="554"/>
                </a:lnTo>
                <a:lnTo>
                  <a:pt x="7146" y="561"/>
                </a:lnTo>
                <a:lnTo>
                  <a:pt x="7133" y="567"/>
                </a:lnTo>
                <a:lnTo>
                  <a:pt x="7121" y="574"/>
                </a:lnTo>
                <a:lnTo>
                  <a:pt x="7108" y="580"/>
                </a:lnTo>
                <a:lnTo>
                  <a:pt x="7095" y="586"/>
                </a:lnTo>
                <a:lnTo>
                  <a:pt x="7083" y="593"/>
                </a:lnTo>
                <a:lnTo>
                  <a:pt x="7070" y="600"/>
                </a:lnTo>
                <a:lnTo>
                  <a:pt x="7057" y="606"/>
                </a:lnTo>
                <a:lnTo>
                  <a:pt x="7045" y="613"/>
                </a:lnTo>
                <a:lnTo>
                  <a:pt x="7032" y="619"/>
                </a:lnTo>
                <a:lnTo>
                  <a:pt x="7019" y="625"/>
                </a:lnTo>
                <a:lnTo>
                  <a:pt x="7006" y="631"/>
                </a:lnTo>
                <a:lnTo>
                  <a:pt x="6922" y="460"/>
                </a:lnTo>
                <a:lnTo>
                  <a:pt x="6934" y="454"/>
                </a:lnTo>
                <a:lnTo>
                  <a:pt x="6947" y="448"/>
                </a:lnTo>
                <a:lnTo>
                  <a:pt x="6959" y="442"/>
                </a:lnTo>
                <a:lnTo>
                  <a:pt x="6972" y="436"/>
                </a:lnTo>
                <a:lnTo>
                  <a:pt x="6984" y="429"/>
                </a:lnTo>
                <a:lnTo>
                  <a:pt x="6996" y="423"/>
                </a:lnTo>
                <a:lnTo>
                  <a:pt x="7009" y="417"/>
                </a:lnTo>
                <a:lnTo>
                  <a:pt x="7021" y="410"/>
                </a:lnTo>
                <a:lnTo>
                  <a:pt x="7033" y="404"/>
                </a:lnTo>
                <a:lnTo>
                  <a:pt x="7046" y="398"/>
                </a:lnTo>
                <a:lnTo>
                  <a:pt x="7058" y="392"/>
                </a:lnTo>
                <a:lnTo>
                  <a:pt x="7070" y="385"/>
                </a:lnTo>
                <a:lnTo>
                  <a:pt x="7083" y="379"/>
                </a:lnTo>
                <a:lnTo>
                  <a:pt x="7090" y="374"/>
                </a:lnTo>
                <a:close/>
                <a:moveTo>
                  <a:pt x="7533" y="238"/>
                </a:moveTo>
                <a:lnTo>
                  <a:pt x="7555" y="664"/>
                </a:lnTo>
                <a:lnTo>
                  <a:pt x="7305" y="805"/>
                </a:lnTo>
                <a:lnTo>
                  <a:pt x="7283" y="379"/>
                </a:lnTo>
                <a:lnTo>
                  <a:pt x="6930" y="141"/>
                </a:lnTo>
                <a:lnTo>
                  <a:pt x="7180" y="0"/>
                </a:lnTo>
                <a:lnTo>
                  <a:pt x="7533" y="238"/>
                </a:lnTo>
                <a:close/>
                <a:moveTo>
                  <a:pt x="264" y="133"/>
                </a:moveTo>
                <a:lnTo>
                  <a:pt x="163" y="295"/>
                </a:lnTo>
                <a:lnTo>
                  <a:pt x="150" y="287"/>
                </a:lnTo>
                <a:lnTo>
                  <a:pt x="136" y="278"/>
                </a:lnTo>
                <a:lnTo>
                  <a:pt x="123" y="269"/>
                </a:lnTo>
                <a:lnTo>
                  <a:pt x="109" y="261"/>
                </a:lnTo>
                <a:lnTo>
                  <a:pt x="95" y="252"/>
                </a:lnTo>
                <a:lnTo>
                  <a:pt x="82" y="243"/>
                </a:lnTo>
                <a:lnTo>
                  <a:pt x="68" y="235"/>
                </a:lnTo>
                <a:lnTo>
                  <a:pt x="54" y="226"/>
                </a:lnTo>
                <a:lnTo>
                  <a:pt x="41" y="217"/>
                </a:lnTo>
                <a:lnTo>
                  <a:pt x="27" y="208"/>
                </a:lnTo>
                <a:lnTo>
                  <a:pt x="14" y="200"/>
                </a:lnTo>
                <a:lnTo>
                  <a:pt x="0" y="191"/>
                </a:lnTo>
                <a:lnTo>
                  <a:pt x="105" y="32"/>
                </a:lnTo>
                <a:lnTo>
                  <a:pt x="118" y="40"/>
                </a:lnTo>
                <a:lnTo>
                  <a:pt x="131" y="49"/>
                </a:lnTo>
                <a:lnTo>
                  <a:pt x="145" y="57"/>
                </a:lnTo>
                <a:lnTo>
                  <a:pt x="158" y="66"/>
                </a:lnTo>
                <a:lnTo>
                  <a:pt x="171" y="75"/>
                </a:lnTo>
                <a:lnTo>
                  <a:pt x="184" y="83"/>
                </a:lnTo>
                <a:lnTo>
                  <a:pt x="197" y="91"/>
                </a:lnTo>
                <a:lnTo>
                  <a:pt x="211" y="100"/>
                </a:lnTo>
                <a:lnTo>
                  <a:pt x="224" y="108"/>
                </a:lnTo>
                <a:lnTo>
                  <a:pt x="237" y="117"/>
                </a:lnTo>
                <a:lnTo>
                  <a:pt x="251" y="125"/>
                </a:lnTo>
                <a:lnTo>
                  <a:pt x="264" y="13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7208079" y="4584876"/>
            <a:ext cx="1396469" cy="2268279"/>
          </a:xfrm>
          <a:custGeom>
            <a:avLst/>
            <a:gdLst/>
            <a:ahLst/>
            <a:cxnLst/>
            <a:rect l="l" t="t" r="r" b="b"/>
            <a:pathLst>
              <a:path w="3920" h="6367" extrusionOk="0">
                <a:moveTo>
                  <a:pt x="3442" y="467"/>
                </a:moveTo>
                <a:lnTo>
                  <a:pt x="3334" y="310"/>
                </a:lnTo>
                <a:lnTo>
                  <a:pt x="3350" y="298"/>
                </a:lnTo>
                <a:lnTo>
                  <a:pt x="3374" y="282"/>
                </a:lnTo>
                <a:lnTo>
                  <a:pt x="3398" y="266"/>
                </a:lnTo>
                <a:lnTo>
                  <a:pt x="3422" y="249"/>
                </a:lnTo>
                <a:lnTo>
                  <a:pt x="3447" y="233"/>
                </a:lnTo>
                <a:lnTo>
                  <a:pt x="3472" y="217"/>
                </a:lnTo>
                <a:lnTo>
                  <a:pt x="3493" y="202"/>
                </a:lnTo>
                <a:lnTo>
                  <a:pt x="3598" y="362"/>
                </a:lnTo>
                <a:lnTo>
                  <a:pt x="3576" y="376"/>
                </a:lnTo>
                <a:lnTo>
                  <a:pt x="3553" y="392"/>
                </a:lnTo>
                <a:lnTo>
                  <a:pt x="3529" y="408"/>
                </a:lnTo>
                <a:lnTo>
                  <a:pt x="3505" y="424"/>
                </a:lnTo>
                <a:lnTo>
                  <a:pt x="3482" y="439"/>
                </a:lnTo>
                <a:lnTo>
                  <a:pt x="3457" y="456"/>
                </a:lnTo>
                <a:lnTo>
                  <a:pt x="3442" y="467"/>
                </a:lnTo>
                <a:close/>
                <a:moveTo>
                  <a:pt x="3138" y="690"/>
                </a:moveTo>
                <a:lnTo>
                  <a:pt x="3022" y="538"/>
                </a:lnTo>
                <a:lnTo>
                  <a:pt x="3042" y="522"/>
                </a:lnTo>
                <a:lnTo>
                  <a:pt x="3066" y="505"/>
                </a:lnTo>
                <a:lnTo>
                  <a:pt x="3089" y="487"/>
                </a:lnTo>
                <a:lnTo>
                  <a:pt x="3112" y="469"/>
                </a:lnTo>
                <a:lnTo>
                  <a:pt x="3136" y="452"/>
                </a:lnTo>
                <a:lnTo>
                  <a:pt x="3159" y="435"/>
                </a:lnTo>
                <a:lnTo>
                  <a:pt x="3176" y="422"/>
                </a:lnTo>
                <a:lnTo>
                  <a:pt x="3289" y="576"/>
                </a:lnTo>
                <a:lnTo>
                  <a:pt x="3273" y="588"/>
                </a:lnTo>
                <a:lnTo>
                  <a:pt x="3250" y="605"/>
                </a:lnTo>
                <a:lnTo>
                  <a:pt x="3227" y="622"/>
                </a:lnTo>
                <a:lnTo>
                  <a:pt x="3204" y="639"/>
                </a:lnTo>
                <a:lnTo>
                  <a:pt x="3182" y="656"/>
                </a:lnTo>
                <a:lnTo>
                  <a:pt x="3159" y="673"/>
                </a:lnTo>
                <a:lnTo>
                  <a:pt x="3138" y="690"/>
                </a:lnTo>
                <a:close/>
                <a:moveTo>
                  <a:pt x="2848" y="928"/>
                </a:moveTo>
                <a:lnTo>
                  <a:pt x="2723" y="784"/>
                </a:lnTo>
                <a:lnTo>
                  <a:pt x="2727" y="780"/>
                </a:lnTo>
                <a:lnTo>
                  <a:pt x="2749" y="761"/>
                </a:lnTo>
                <a:lnTo>
                  <a:pt x="2772" y="742"/>
                </a:lnTo>
                <a:lnTo>
                  <a:pt x="2793" y="723"/>
                </a:lnTo>
                <a:lnTo>
                  <a:pt x="2816" y="705"/>
                </a:lnTo>
                <a:lnTo>
                  <a:pt x="2838" y="686"/>
                </a:lnTo>
                <a:lnTo>
                  <a:pt x="2860" y="667"/>
                </a:lnTo>
                <a:lnTo>
                  <a:pt x="2871" y="659"/>
                </a:lnTo>
                <a:lnTo>
                  <a:pt x="2991" y="806"/>
                </a:lnTo>
                <a:lnTo>
                  <a:pt x="2982" y="815"/>
                </a:lnTo>
                <a:lnTo>
                  <a:pt x="2960" y="833"/>
                </a:lnTo>
                <a:lnTo>
                  <a:pt x="2938" y="851"/>
                </a:lnTo>
                <a:lnTo>
                  <a:pt x="2917" y="869"/>
                </a:lnTo>
                <a:lnTo>
                  <a:pt x="2895" y="887"/>
                </a:lnTo>
                <a:lnTo>
                  <a:pt x="2874" y="906"/>
                </a:lnTo>
                <a:lnTo>
                  <a:pt x="2852" y="924"/>
                </a:lnTo>
                <a:lnTo>
                  <a:pt x="2848" y="928"/>
                </a:lnTo>
                <a:close/>
                <a:moveTo>
                  <a:pt x="2570" y="1182"/>
                </a:moveTo>
                <a:lnTo>
                  <a:pt x="2438" y="1045"/>
                </a:lnTo>
                <a:lnTo>
                  <a:pt x="2450" y="1034"/>
                </a:lnTo>
                <a:lnTo>
                  <a:pt x="2470" y="1014"/>
                </a:lnTo>
                <a:lnTo>
                  <a:pt x="2492" y="994"/>
                </a:lnTo>
                <a:lnTo>
                  <a:pt x="2513" y="974"/>
                </a:lnTo>
                <a:lnTo>
                  <a:pt x="2534" y="954"/>
                </a:lnTo>
                <a:lnTo>
                  <a:pt x="2555" y="935"/>
                </a:lnTo>
                <a:lnTo>
                  <a:pt x="2576" y="915"/>
                </a:lnTo>
                <a:lnTo>
                  <a:pt x="2579" y="912"/>
                </a:lnTo>
                <a:lnTo>
                  <a:pt x="2707" y="1053"/>
                </a:lnTo>
                <a:lnTo>
                  <a:pt x="2705" y="1056"/>
                </a:lnTo>
                <a:lnTo>
                  <a:pt x="2684" y="1074"/>
                </a:lnTo>
                <a:lnTo>
                  <a:pt x="2664" y="1094"/>
                </a:lnTo>
                <a:lnTo>
                  <a:pt x="2643" y="1113"/>
                </a:lnTo>
                <a:lnTo>
                  <a:pt x="2623" y="1132"/>
                </a:lnTo>
                <a:lnTo>
                  <a:pt x="2603" y="1152"/>
                </a:lnTo>
                <a:lnTo>
                  <a:pt x="2582" y="1171"/>
                </a:lnTo>
                <a:lnTo>
                  <a:pt x="2570" y="1182"/>
                </a:lnTo>
                <a:close/>
                <a:moveTo>
                  <a:pt x="2308" y="1452"/>
                </a:moveTo>
                <a:lnTo>
                  <a:pt x="2168" y="1322"/>
                </a:lnTo>
                <a:lnTo>
                  <a:pt x="2187" y="1301"/>
                </a:lnTo>
                <a:lnTo>
                  <a:pt x="2207" y="1280"/>
                </a:lnTo>
                <a:lnTo>
                  <a:pt x="2226" y="1259"/>
                </a:lnTo>
                <a:lnTo>
                  <a:pt x="2246" y="1238"/>
                </a:lnTo>
                <a:lnTo>
                  <a:pt x="2266" y="1218"/>
                </a:lnTo>
                <a:lnTo>
                  <a:pt x="2286" y="1197"/>
                </a:lnTo>
                <a:lnTo>
                  <a:pt x="2301" y="1181"/>
                </a:lnTo>
                <a:lnTo>
                  <a:pt x="2437" y="1315"/>
                </a:lnTo>
                <a:lnTo>
                  <a:pt x="2423" y="1330"/>
                </a:lnTo>
                <a:lnTo>
                  <a:pt x="2403" y="1350"/>
                </a:lnTo>
                <a:lnTo>
                  <a:pt x="2384" y="1370"/>
                </a:lnTo>
                <a:lnTo>
                  <a:pt x="2364" y="1390"/>
                </a:lnTo>
                <a:lnTo>
                  <a:pt x="2345" y="1411"/>
                </a:lnTo>
                <a:lnTo>
                  <a:pt x="2326" y="1432"/>
                </a:lnTo>
                <a:lnTo>
                  <a:pt x="2308" y="1452"/>
                </a:lnTo>
                <a:close/>
                <a:moveTo>
                  <a:pt x="2060" y="1735"/>
                </a:moveTo>
                <a:lnTo>
                  <a:pt x="1913" y="1612"/>
                </a:lnTo>
                <a:lnTo>
                  <a:pt x="1921" y="1604"/>
                </a:lnTo>
                <a:lnTo>
                  <a:pt x="1939" y="1581"/>
                </a:lnTo>
                <a:lnTo>
                  <a:pt x="1958" y="1559"/>
                </a:lnTo>
                <a:lnTo>
                  <a:pt x="1976" y="1537"/>
                </a:lnTo>
                <a:lnTo>
                  <a:pt x="1995" y="1515"/>
                </a:lnTo>
                <a:lnTo>
                  <a:pt x="2013" y="1494"/>
                </a:lnTo>
                <a:lnTo>
                  <a:pt x="2033" y="1472"/>
                </a:lnTo>
                <a:lnTo>
                  <a:pt x="2039" y="1465"/>
                </a:lnTo>
                <a:lnTo>
                  <a:pt x="2181" y="1591"/>
                </a:lnTo>
                <a:lnTo>
                  <a:pt x="2176" y="1598"/>
                </a:lnTo>
                <a:lnTo>
                  <a:pt x="2158" y="1619"/>
                </a:lnTo>
                <a:lnTo>
                  <a:pt x="2140" y="1640"/>
                </a:lnTo>
                <a:lnTo>
                  <a:pt x="2121" y="1661"/>
                </a:lnTo>
                <a:lnTo>
                  <a:pt x="2103" y="1682"/>
                </a:lnTo>
                <a:lnTo>
                  <a:pt x="2085" y="1704"/>
                </a:lnTo>
                <a:lnTo>
                  <a:pt x="2067" y="1725"/>
                </a:lnTo>
                <a:lnTo>
                  <a:pt x="2060" y="1735"/>
                </a:lnTo>
                <a:close/>
                <a:moveTo>
                  <a:pt x="1828" y="2031"/>
                </a:moveTo>
                <a:lnTo>
                  <a:pt x="1675" y="1917"/>
                </a:lnTo>
                <a:lnTo>
                  <a:pt x="1690" y="1896"/>
                </a:lnTo>
                <a:lnTo>
                  <a:pt x="1707" y="1873"/>
                </a:lnTo>
                <a:lnTo>
                  <a:pt x="1724" y="1850"/>
                </a:lnTo>
                <a:lnTo>
                  <a:pt x="1742" y="1828"/>
                </a:lnTo>
                <a:lnTo>
                  <a:pt x="1759" y="1805"/>
                </a:lnTo>
                <a:lnTo>
                  <a:pt x="1777" y="1782"/>
                </a:lnTo>
                <a:lnTo>
                  <a:pt x="1792" y="1763"/>
                </a:lnTo>
                <a:lnTo>
                  <a:pt x="1942" y="1881"/>
                </a:lnTo>
                <a:lnTo>
                  <a:pt x="1927" y="1900"/>
                </a:lnTo>
                <a:lnTo>
                  <a:pt x="1910" y="1921"/>
                </a:lnTo>
                <a:lnTo>
                  <a:pt x="1893" y="1944"/>
                </a:lnTo>
                <a:lnTo>
                  <a:pt x="1876" y="1966"/>
                </a:lnTo>
                <a:lnTo>
                  <a:pt x="1859" y="1988"/>
                </a:lnTo>
                <a:lnTo>
                  <a:pt x="1843" y="2011"/>
                </a:lnTo>
                <a:lnTo>
                  <a:pt x="1828" y="2031"/>
                </a:lnTo>
                <a:close/>
                <a:moveTo>
                  <a:pt x="1612" y="2339"/>
                </a:moveTo>
                <a:lnTo>
                  <a:pt x="1453" y="2234"/>
                </a:lnTo>
                <a:lnTo>
                  <a:pt x="1459" y="2224"/>
                </a:lnTo>
                <a:lnTo>
                  <a:pt x="1475" y="2201"/>
                </a:lnTo>
                <a:lnTo>
                  <a:pt x="1491" y="2177"/>
                </a:lnTo>
                <a:lnTo>
                  <a:pt x="1507" y="2153"/>
                </a:lnTo>
                <a:lnTo>
                  <a:pt x="1523" y="2129"/>
                </a:lnTo>
                <a:lnTo>
                  <a:pt x="1540" y="2106"/>
                </a:lnTo>
                <a:lnTo>
                  <a:pt x="1556" y="2082"/>
                </a:lnTo>
                <a:lnTo>
                  <a:pt x="1562" y="2073"/>
                </a:lnTo>
                <a:lnTo>
                  <a:pt x="1718" y="2183"/>
                </a:lnTo>
                <a:lnTo>
                  <a:pt x="1712" y="2192"/>
                </a:lnTo>
                <a:lnTo>
                  <a:pt x="1696" y="2214"/>
                </a:lnTo>
                <a:lnTo>
                  <a:pt x="1680" y="2237"/>
                </a:lnTo>
                <a:lnTo>
                  <a:pt x="1665" y="2260"/>
                </a:lnTo>
                <a:lnTo>
                  <a:pt x="1649" y="2283"/>
                </a:lnTo>
                <a:lnTo>
                  <a:pt x="1634" y="2306"/>
                </a:lnTo>
                <a:lnTo>
                  <a:pt x="1618" y="2330"/>
                </a:lnTo>
                <a:lnTo>
                  <a:pt x="1612" y="2339"/>
                </a:lnTo>
                <a:close/>
                <a:moveTo>
                  <a:pt x="1414" y="2658"/>
                </a:moveTo>
                <a:lnTo>
                  <a:pt x="1249" y="2562"/>
                </a:lnTo>
                <a:lnTo>
                  <a:pt x="1262" y="2540"/>
                </a:lnTo>
                <a:lnTo>
                  <a:pt x="1277" y="2516"/>
                </a:lnTo>
                <a:lnTo>
                  <a:pt x="1291" y="2491"/>
                </a:lnTo>
                <a:lnTo>
                  <a:pt x="1306" y="2466"/>
                </a:lnTo>
                <a:lnTo>
                  <a:pt x="1321" y="2442"/>
                </a:lnTo>
                <a:lnTo>
                  <a:pt x="1336" y="2417"/>
                </a:lnTo>
                <a:lnTo>
                  <a:pt x="1349" y="2396"/>
                </a:lnTo>
                <a:lnTo>
                  <a:pt x="1511" y="2497"/>
                </a:lnTo>
                <a:lnTo>
                  <a:pt x="1498" y="2517"/>
                </a:lnTo>
                <a:lnTo>
                  <a:pt x="1484" y="2542"/>
                </a:lnTo>
                <a:lnTo>
                  <a:pt x="1470" y="2565"/>
                </a:lnTo>
                <a:lnTo>
                  <a:pt x="1455" y="2589"/>
                </a:lnTo>
                <a:lnTo>
                  <a:pt x="1441" y="2613"/>
                </a:lnTo>
                <a:lnTo>
                  <a:pt x="1427" y="2637"/>
                </a:lnTo>
                <a:lnTo>
                  <a:pt x="1414" y="2658"/>
                </a:lnTo>
                <a:close/>
                <a:moveTo>
                  <a:pt x="1233" y="2989"/>
                </a:moveTo>
                <a:lnTo>
                  <a:pt x="1064" y="2901"/>
                </a:lnTo>
                <a:lnTo>
                  <a:pt x="1069" y="2892"/>
                </a:lnTo>
                <a:lnTo>
                  <a:pt x="1082" y="2866"/>
                </a:lnTo>
                <a:lnTo>
                  <a:pt x="1095" y="2840"/>
                </a:lnTo>
                <a:lnTo>
                  <a:pt x="1108" y="2815"/>
                </a:lnTo>
                <a:lnTo>
                  <a:pt x="1122" y="2790"/>
                </a:lnTo>
                <a:lnTo>
                  <a:pt x="1135" y="2765"/>
                </a:lnTo>
                <a:lnTo>
                  <a:pt x="1149" y="2739"/>
                </a:lnTo>
                <a:lnTo>
                  <a:pt x="1154" y="2730"/>
                </a:lnTo>
                <a:lnTo>
                  <a:pt x="1321" y="2822"/>
                </a:lnTo>
                <a:lnTo>
                  <a:pt x="1317" y="2831"/>
                </a:lnTo>
                <a:lnTo>
                  <a:pt x="1303" y="2855"/>
                </a:lnTo>
                <a:lnTo>
                  <a:pt x="1290" y="2880"/>
                </a:lnTo>
                <a:lnTo>
                  <a:pt x="1277" y="2904"/>
                </a:lnTo>
                <a:lnTo>
                  <a:pt x="1264" y="2929"/>
                </a:lnTo>
                <a:lnTo>
                  <a:pt x="1251" y="2954"/>
                </a:lnTo>
                <a:lnTo>
                  <a:pt x="1238" y="2979"/>
                </a:lnTo>
                <a:lnTo>
                  <a:pt x="1233" y="2989"/>
                </a:lnTo>
                <a:close/>
                <a:moveTo>
                  <a:pt x="1071" y="3328"/>
                </a:moveTo>
                <a:lnTo>
                  <a:pt x="897" y="3250"/>
                </a:lnTo>
                <a:lnTo>
                  <a:pt x="907" y="3227"/>
                </a:lnTo>
                <a:lnTo>
                  <a:pt x="919" y="3201"/>
                </a:lnTo>
                <a:lnTo>
                  <a:pt x="931" y="3175"/>
                </a:lnTo>
                <a:lnTo>
                  <a:pt x="943" y="3149"/>
                </a:lnTo>
                <a:lnTo>
                  <a:pt x="955" y="3123"/>
                </a:lnTo>
                <a:lnTo>
                  <a:pt x="967" y="3096"/>
                </a:lnTo>
                <a:lnTo>
                  <a:pt x="978" y="3074"/>
                </a:lnTo>
                <a:lnTo>
                  <a:pt x="1150" y="3157"/>
                </a:lnTo>
                <a:lnTo>
                  <a:pt x="1139" y="3178"/>
                </a:lnTo>
                <a:lnTo>
                  <a:pt x="1128" y="3204"/>
                </a:lnTo>
                <a:lnTo>
                  <a:pt x="1116" y="3229"/>
                </a:lnTo>
                <a:lnTo>
                  <a:pt x="1104" y="3255"/>
                </a:lnTo>
                <a:lnTo>
                  <a:pt x="1093" y="3280"/>
                </a:lnTo>
                <a:lnTo>
                  <a:pt x="1081" y="3305"/>
                </a:lnTo>
                <a:lnTo>
                  <a:pt x="1071" y="3328"/>
                </a:lnTo>
                <a:close/>
                <a:moveTo>
                  <a:pt x="927" y="3675"/>
                </a:moveTo>
                <a:lnTo>
                  <a:pt x="750" y="3607"/>
                </a:lnTo>
                <a:lnTo>
                  <a:pt x="753" y="3598"/>
                </a:lnTo>
                <a:lnTo>
                  <a:pt x="763" y="3571"/>
                </a:lnTo>
                <a:lnTo>
                  <a:pt x="773" y="3544"/>
                </a:lnTo>
                <a:lnTo>
                  <a:pt x="784" y="3518"/>
                </a:lnTo>
                <a:lnTo>
                  <a:pt x="795" y="3491"/>
                </a:lnTo>
                <a:lnTo>
                  <a:pt x="806" y="3464"/>
                </a:lnTo>
                <a:lnTo>
                  <a:pt x="816" y="3438"/>
                </a:lnTo>
                <a:lnTo>
                  <a:pt x="821" y="3427"/>
                </a:lnTo>
                <a:lnTo>
                  <a:pt x="997" y="3501"/>
                </a:lnTo>
                <a:lnTo>
                  <a:pt x="993" y="3510"/>
                </a:lnTo>
                <a:lnTo>
                  <a:pt x="983" y="3536"/>
                </a:lnTo>
                <a:lnTo>
                  <a:pt x="972" y="3562"/>
                </a:lnTo>
                <a:lnTo>
                  <a:pt x="962" y="3588"/>
                </a:lnTo>
                <a:lnTo>
                  <a:pt x="952" y="3614"/>
                </a:lnTo>
                <a:lnTo>
                  <a:pt x="941" y="3640"/>
                </a:lnTo>
                <a:lnTo>
                  <a:pt x="931" y="3666"/>
                </a:lnTo>
                <a:lnTo>
                  <a:pt x="927" y="3675"/>
                </a:lnTo>
                <a:close/>
                <a:moveTo>
                  <a:pt x="803" y="4030"/>
                </a:moveTo>
                <a:lnTo>
                  <a:pt x="621" y="3972"/>
                </a:lnTo>
                <a:lnTo>
                  <a:pt x="629" y="3950"/>
                </a:lnTo>
                <a:lnTo>
                  <a:pt x="637" y="3922"/>
                </a:lnTo>
                <a:lnTo>
                  <a:pt x="647" y="3895"/>
                </a:lnTo>
                <a:lnTo>
                  <a:pt x="656" y="3868"/>
                </a:lnTo>
                <a:lnTo>
                  <a:pt x="665" y="3841"/>
                </a:lnTo>
                <a:lnTo>
                  <a:pt x="674" y="3814"/>
                </a:lnTo>
                <a:lnTo>
                  <a:pt x="683" y="3789"/>
                </a:lnTo>
                <a:lnTo>
                  <a:pt x="863" y="3852"/>
                </a:lnTo>
                <a:lnTo>
                  <a:pt x="855" y="3876"/>
                </a:lnTo>
                <a:lnTo>
                  <a:pt x="845" y="3902"/>
                </a:lnTo>
                <a:lnTo>
                  <a:pt x="836" y="3929"/>
                </a:lnTo>
                <a:lnTo>
                  <a:pt x="828" y="3955"/>
                </a:lnTo>
                <a:lnTo>
                  <a:pt x="819" y="3982"/>
                </a:lnTo>
                <a:lnTo>
                  <a:pt x="810" y="4009"/>
                </a:lnTo>
                <a:lnTo>
                  <a:pt x="803" y="4030"/>
                </a:lnTo>
                <a:close/>
                <a:moveTo>
                  <a:pt x="699" y="4392"/>
                </a:moveTo>
                <a:lnTo>
                  <a:pt x="514" y="4343"/>
                </a:lnTo>
                <a:lnTo>
                  <a:pt x="516" y="4337"/>
                </a:lnTo>
                <a:lnTo>
                  <a:pt x="523" y="4309"/>
                </a:lnTo>
                <a:lnTo>
                  <a:pt x="530" y="4281"/>
                </a:lnTo>
                <a:lnTo>
                  <a:pt x="538" y="4254"/>
                </a:lnTo>
                <a:lnTo>
                  <a:pt x="546" y="4226"/>
                </a:lnTo>
                <a:lnTo>
                  <a:pt x="553" y="4198"/>
                </a:lnTo>
                <a:lnTo>
                  <a:pt x="561" y="4170"/>
                </a:lnTo>
                <a:lnTo>
                  <a:pt x="565" y="4157"/>
                </a:lnTo>
                <a:lnTo>
                  <a:pt x="748" y="4210"/>
                </a:lnTo>
                <a:lnTo>
                  <a:pt x="745" y="4223"/>
                </a:lnTo>
                <a:lnTo>
                  <a:pt x="737" y="4250"/>
                </a:lnTo>
                <a:lnTo>
                  <a:pt x="730" y="4277"/>
                </a:lnTo>
                <a:lnTo>
                  <a:pt x="722" y="4304"/>
                </a:lnTo>
                <a:lnTo>
                  <a:pt x="714" y="4331"/>
                </a:lnTo>
                <a:lnTo>
                  <a:pt x="707" y="4358"/>
                </a:lnTo>
                <a:lnTo>
                  <a:pt x="700" y="4385"/>
                </a:lnTo>
                <a:lnTo>
                  <a:pt x="699" y="4392"/>
                </a:lnTo>
                <a:close/>
                <a:moveTo>
                  <a:pt x="614" y="4758"/>
                </a:moveTo>
                <a:lnTo>
                  <a:pt x="427" y="4720"/>
                </a:lnTo>
                <a:lnTo>
                  <a:pt x="430" y="4704"/>
                </a:lnTo>
                <a:lnTo>
                  <a:pt x="436" y="4675"/>
                </a:lnTo>
                <a:lnTo>
                  <a:pt x="442" y="4646"/>
                </a:lnTo>
                <a:lnTo>
                  <a:pt x="448" y="4618"/>
                </a:lnTo>
                <a:lnTo>
                  <a:pt x="454" y="4590"/>
                </a:lnTo>
                <a:lnTo>
                  <a:pt x="460" y="4562"/>
                </a:lnTo>
                <a:lnTo>
                  <a:pt x="467" y="4534"/>
                </a:lnTo>
                <a:lnTo>
                  <a:pt x="468" y="4531"/>
                </a:lnTo>
                <a:lnTo>
                  <a:pt x="653" y="4574"/>
                </a:lnTo>
                <a:lnTo>
                  <a:pt x="653" y="4577"/>
                </a:lnTo>
                <a:lnTo>
                  <a:pt x="647" y="4604"/>
                </a:lnTo>
                <a:lnTo>
                  <a:pt x="640" y="4631"/>
                </a:lnTo>
                <a:lnTo>
                  <a:pt x="634" y="4659"/>
                </a:lnTo>
                <a:lnTo>
                  <a:pt x="629" y="4686"/>
                </a:lnTo>
                <a:lnTo>
                  <a:pt x="622" y="4714"/>
                </a:lnTo>
                <a:lnTo>
                  <a:pt x="617" y="4742"/>
                </a:lnTo>
                <a:lnTo>
                  <a:pt x="614" y="4758"/>
                </a:lnTo>
                <a:close/>
                <a:moveTo>
                  <a:pt x="549" y="5129"/>
                </a:moveTo>
                <a:lnTo>
                  <a:pt x="360" y="5100"/>
                </a:lnTo>
                <a:lnTo>
                  <a:pt x="364" y="5075"/>
                </a:lnTo>
                <a:lnTo>
                  <a:pt x="368" y="5046"/>
                </a:lnTo>
                <a:lnTo>
                  <a:pt x="373" y="5017"/>
                </a:lnTo>
                <a:lnTo>
                  <a:pt x="378" y="4989"/>
                </a:lnTo>
                <a:lnTo>
                  <a:pt x="382" y="4960"/>
                </a:lnTo>
                <a:lnTo>
                  <a:pt x="387" y="4931"/>
                </a:lnTo>
                <a:lnTo>
                  <a:pt x="391" y="4910"/>
                </a:lnTo>
                <a:lnTo>
                  <a:pt x="579" y="4943"/>
                </a:lnTo>
                <a:lnTo>
                  <a:pt x="575" y="4964"/>
                </a:lnTo>
                <a:lnTo>
                  <a:pt x="570" y="4991"/>
                </a:lnTo>
                <a:lnTo>
                  <a:pt x="566" y="5019"/>
                </a:lnTo>
                <a:lnTo>
                  <a:pt x="561" y="5047"/>
                </a:lnTo>
                <a:lnTo>
                  <a:pt x="557" y="5075"/>
                </a:lnTo>
                <a:lnTo>
                  <a:pt x="553" y="5103"/>
                </a:lnTo>
                <a:lnTo>
                  <a:pt x="549" y="5129"/>
                </a:lnTo>
                <a:close/>
                <a:moveTo>
                  <a:pt x="505" y="5502"/>
                </a:moveTo>
                <a:lnTo>
                  <a:pt x="315" y="5485"/>
                </a:lnTo>
                <a:lnTo>
                  <a:pt x="315" y="5481"/>
                </a:lnTo>
                <a:lnTo>
                  <a:pt x="318" y="5451"/>
                </a:lnTo>
                <a:lnTo>
                  <a:pt x="321" y="5422"/>
                </a:lnTo>
                <a:lnTo>
                  <a:pt x="324" y="5393"/>
                </a:lnTo>
                <a:lnTo>
                  <a:pt x="327" y="5364"/>
                </a:lnTo>
                <a:lnTo>
                  <a:pt x="329" y="5335"/>
                </a:lnTo>
                <a:lnTo>
                  <a:pt x="333" y="5306"/>
                </a:lnTo>
                <a:lnTo>
                  <a:pt x="335" y="5292"/>
                </a:lnTo>
                <a:lnTo>
                  <a:pt x="524" y="5315"/>
                </a:lnTo>
                <a:lnTo>
                  <a:pt x="523" y="5329"/>
                </a:lnTo>
                <a:lnTo>
                  <a:pt x="519" y="5357"/>
                </a:lnTo>
                <a:lnTo>
                  <a:pt x="516" y="5385"/>
                </a:lnTo>
                <a:lnTo>
                  <a:pt x="513" y="5413"/>
                </a:lnTo>
                <a:lnTo>
                  <a:pt x="510" y="5441"/>
                </a:lnTo>
                <a:lnTo>
                  <a:pt x="508" y="5470"/>
                </a:lnTo>
                <a:lnTo>
                  <a:pt x="505" y="5498"/>
                </a:lnTo>
                <a:lnTo>
                  <a:pt x="505" y="5502"/>
                </a:lnTo>
                <a:close/>
                <a:moveTo>
                  <a:pt x="480" y="5878"/>
                </a:moveTo>
                <a:lnTo>
                  <a:pt x="290" y="5870"/>
                </a:lnTo>
                <a:lnTo>
                  <a:pt x="290" y="5862"/>
                </a:lnTo>
                <a:lnTo>
                  <a:pt x="291" y="5832"/>
                </a:lnTo>
                <a:lnTo>
                  <a:pt x="293" y="5803"/>
                </a:lnTo>
                <a:lnTo>
                  <a:pt x="294" y="5774"/>
                </a:lnTo>
                <a:lnTo>
                  <a:pt x="296" y="5744"/>
                </a:lnTo>
                <a:lnTo>
                  <a:pt x="297" y="5715"/>
                </a:lnTo>
                <a:lnTo>
                  <a:pt x="299" y="5686"/>
                </a:lnTo>
                <a:lnTo>
                  <a:pt x="300" y="5677"/>
                </a:lnTo>
                <a:lnTo>
                  <a:pt x="490" y="5690"/>
                </a:lnTo>
                <a:lnTo>
                  <a:pt x="489" y="5697"/>
                </a:lnTo>
                <a:lnTo>
                  <a:pt x="488" y="5726"/>
                </a:lnTo>
                <a:lnTo>
                  <a:pt x="486" y="5754"/>
                </a:lnTo>
                <a:lnTo>
                  <a:pt x="485" y="5783"/>
                </a:lnTo>
                <a:lnTo>
                  <a:pt x="483" y="5812"/>
                </a:lnTo>
                <a:lnTo>
                  <a:pt x="482" y="5840"/>
                </a:lnTo>
                <a:lnTo>
                  <a:pt x="481" y="5869"/>
                </a:lnTo>
                <a:lnTo>
                  <a:pt x="480" y="5878"/>
                </a:lnTo>
                <a:close/>
                <a:moveTo>
                  <a:pt x="381" y="6366"/>
                </a:moveTo>
                <a:lnTo>
                  <a:pt x="0" y="6175"/>
                </a:lnTo>
                <a:lnTo>
                  <a:pt x="0" y="5889"/>
                </a:lnTo>
                <a:lnTo>
                  <a:pt x="349" y="6064"/>
                </a:lnTo>
                <a:lnTo>
                  <a:pt x="410" y="6065"/>
                </a:lnTo>
                <a:lnTo>
                  <a:pt x="762" y="5889"/>
                </a:lnTo>
                <a:lnTo>
                  <a:pt x="762" y="6175"/>
                </a:lnTo>
                <a:lnTo>
                  <a:pt x="381" y="6366"/>
                </a:lnTo>
                <a:close/>
                <a:moveTo>
                  <a:pt x="3757" y="261"/>
                </a:moveTo>
                <a:lnTo>
                  <a:pt x="3657" y="99"/>
                </a:lnTo>
                <a:lnTo>
                  <a:pt x="3671" y="91"/>
                </a:lnTo>
                <a:lnTo>
                  <a:pt x="3696" y="75"/>
                </a:lnTo>
                <a:lnTo>
                  <a:pt x="3721" y="60"/>
                </a:lnTo>
                <a:lnTo>
                  <a:pt x="3747" y="45"/>
                </a:lnTo>
                <a:lnTo>
                  <a:pt x="3772" y="29"/>
                </a:lnTo>
                <a:lnTo>
                  <a:pt x="3798" y="15"/>
                </a:lnTo>
                <a:lnTo>
                  <a:pt x="3823" y="0"/>
                </a:lnTo>
                <a:lnTo>
                  <a:pt x="3919" y="165"/>
                </a:lnTo>
                <a:lnTo>
                  <a:pt x="3893" y="179"/>
                </a:lnTo>
                <a:lnTo>
                  <a:pt x="3869" y="194"/>
                </a:lnTo>
                <a:lnTo>
                  <a:pt x="3844" y="209"/>
                </a:lnTo>
                <a:lnTo>
                  <a:pt x="3819" y="223"/>
                </a:lnTo>
                <a:lnTo>
                  <a:pt x="3795" y="239"/>
                </a:lnTo>
                <a:lnTo>
                  <a:pt x="3770" y="253"/>
                </a:lnTo>
                <a:lnTo>
                  <a:pt x="3757" y="26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/>
          <p:nvPr/>
        </p:nvSpPr>
        <p:spPr>
          <a:xfrm>
            <a:off x="10985927" y="4484342"/>
            <a:ext cx="1365051" cy="2382949"/>
          </a:xfrm>
          <a:custGeom>
            <a:avLst/>
            <a:gdLst/>
            <a:ahLst/>
            <a:cxnLst/>
            <a:rect l="l" t="t" r="r" b="b"/>
            <a:pathLst>
              <a:path w="3834" h="6690" extrusionOk="0">
                <a:moveTo>
                  <a:pt x="3642" y="6493"/>
                </a:moveTo>
                <a:lnTo>
                  <a:pt x="3833" y="6496"/>
                </a:lnTo>
                <a:lnTo>
                  <a:pt x="3832" y="6505"/>
                </a:lnTo>
                <a:lnTo>
                  <a:pt x="3832" y="6513"/>
                </a:lnTo>
                <a:lnTo>
                  <a:pt x="3832" y="6522"/>
                </a:lnTo>
                <a:lnTo>
                  <a:pt x="3832" y="6531"/>
                </a:lnTo>
                <a:lnTo>
                  <a:pt x="3832" y="6540"/>
                </a:lnTo>
                <a:lnTo>
                  <a:pt x="3832" y="6548"/>
                </a:lnTo>
                <a:lnTo>
                  <a:pt x="3832" y="6557"/>
                </a:lnTo>
                <a:lnTo>
                  <a:pt x="3832" y="6565"/>
                </a:lnTo>
                <a:lnTo>
                  <a:pt x="3831" y="6574"/>
                </a:lnTo>
                <a:lnTo>
                  <a:pt x="3831" y="6583"/>
                </a:lnTo>
                <a:lnTo>
                  <a:pt x="3831" y="6591"/>
                </a:lnTo>
                <a:lnTo>
                  <a:pt x="3830" y="6600"/>
                </a:lnTo>
                <a:lnTo>
                  <a:pt x="3830" y="6609"/>
                </a:lnTo>
                <a:lnTo>
                  <a:pt x="3830" y="6617"/>
                </a:lnTo>
                <a:lnTo>
                  <a:pt x="3830" y="6626"/>
                </a:lnTo>
                <a:lnTo>
                  <a:pt x="3830" y="6635"/>
                </a:lnTo>
                <a:lnTo>
                  <a:pt x="3829" y="6643"/>
                </a:lnTo>
                <a:lnTo>
                  <a:pt x="3829" y="6652"/>
                </a:lnTo>
                <a:lnTo>
                  <a:pt x="3828" y="6660"/>
                </a:lnTo>
                <a:lnTo>
                  <a:pt x="3828" y="6669"/>
                </a:lnTo>
                <a:lnTo>
                  <a:pt x="3828" y="6678"/>
                </a:lnTo>
                <a:lnTo>
                  <a:pt x="3827" y="6687"/>
                </a:lnTo>
                <a:lnTo>
                  <a:pt x="3827" y="6689"/>
                </a:lnTo>
                <a:lnTo>
                  <a:pt x="3637" y="6681"/>
                </a:lnTo>
                <a:lnTo>
                  <a:pt x="3637" y="6679"/>
                </a:lnTo>
                <a:lnTo>
                  <a:pt x="3638" y="6670"/>
                </a:lnTo>
                <a:lnTo>
                  <a:pt x="3638" y="6662"/>
                </a:lnTo>
                <a:lnTo>
                  <a:pt x="3638" y="6654"/>
                </a:lnTo>
                <a:lnTo>
                  <a:pt x="3638" y="6645"/>
                </a:lnTo>
                <a:lnTo>
                  <a:pt x="3639" y="6637"/>
                </a:lnTo>
                <a:lnTo>
                  <a:pt x="3639" y="6628"/>
                </a:lnTo>
                <a:lnTo>
                  <a:pt x="3640" y="6620"/>
                </a:lnTo>
                <a:lnTo>
                  <a:pt x="3640" y="6612"/>
                </a:lnTo>
                <a:lnTo>
                  <a:pt x="3640" y="6603"/>
                </a:lnTo>
                <a:lnTo>
                  <a:pt x="3640" y="6595"/>
                </a:lnTo>
                <a:lnTo>
                  <a:pt x="3640" y="6587"/>
                </a:lnTo>
                <a:lnTo>
                  <a:pt x="3640" y="6578"/>
                </a:lnTo>
                <a:lnTo>
                  <a:pt x="3641" y="6569"/>
                </a:lnTo>
                <a:lnTo>
                  <a:pt x="3641" y="6561"/>
                </a:lnTo>
                <a:lnTo>
                  <a:pt x="3641" y="6553"/>
                </a:lnTo>
                <a:lnTo>
                  <a:pt x="3641" y="6544"/>
                </a:lnTo>
                <a:lnTo>
                  <a:pt x="3641" y="6536"/>
                </a:lnTo>
                <a:lnTo>
                  <a:pt x="3641" y="6527"/>
                </a:lnTo>
                <a:lnTo>
                  <a:pt x="3641" y="6519"/>
                </a:lnTo>
                <a:lnTo>
                  <a:pt x="3642" y="6511"/>
                </a:lnTo>
                <a:lnTo>
                  <a:pt x="3642" y="6502"/>
                </a:lnTo>
                <a:lnTo>
                  <a:pt x="3642" y="6494"/>
                </a:lnTo>
                <a:lnTo>
                  <a:pt x="3642" y="6493"/>
                </a:lnTo>
                <a:close/>
                <a:moveTo>
                  <a:pt x="3636" y="6117"/>
                </a:moveTo>
                <a:lnTo>
                  <a:pt x="3827" y="6110"/>
                </a:lnTo>
                <a:lnTo>
                  <a:pt x="3827" y="6113"/>
                </a:lnTo>
                <a:lnTo>
                  <a:pt x="3828" y="6143"/>
                </a:lnTo>
                <a:lnTo>
                  <a:pt x="3829" y="6172"/>
                </a:lnTo>
                <a:lnTo>
                  <a:pt x="3830" y="6202"/>
                </a:lnTo>
                <a:lnTo>
                  <a:pt x="3831" y="6232"/>
                </a:lnTo>
                <a:lnTo>
                  <a:pt x="3832" y="6261"/>
                </a:lnTo>
                <a:lnTo>
                  <a:pt x="3832" y="6291"/>
                </a:lnTo>
                <a:lnTo>
                  <a:pt x="3832" y="6303"/>
                </a:lnTo>
                <a:lnTo>
                  <a:pt x="3642" y="6305"/>
                </a:lnTo>
                <a:lnTo>
                  <a:pt x="3641" y="6294"/>
                </a:lnTo>
                <a:lnTo>
                  <a:pt x="3641" y="6265"/>
                </a:lnTo>
                <a:lnTo>
                  <a:pt x="3640" y="6237"/>
                </a:lnTo>
                <a:lnTo>
                  <a:pt x="3640" y="6208"/>
                </a:lnTo>
                <a:lnTo>
                  <a:pt x="3638" y="6179"/>
                </a:lnTo>
                <a:lnTo>
                  <a:pt x="3638" y="6150"/>
                </a:lnTo>
                <a:lnTo>
                  <a:pt x="3636" y="6121"/>
                </a:lnTo>
                <a:lnTo>
                  <a:pt x="3636" y="6117"/>
                </a:lnTo>
                <a:close/>
                <a:moveTo>
                  <a:pt x="3610" y="5742"/>
                </a:moveTo>
                <a:lnTo>
                  <a:pt x="3800" y="5724"/>
                </a:lnTo>
                <a:lnTo>
                  <a:pt x="3800" y="5732"/>
                </a:lnTo>
                <a:lnTo>
                  <a:pt x="3803" y="5761"/>
                </a:lnTo>
                <a:lnTo>
                  <a:pt x="3806" y="5790"/>
                </a:lnTo>
                <a:lnTo>
                  <a:pt x="3809" y="5819"/>
                </a:lnTo>
                <a:lnTo>
                  <a:pt x="3811" y="5849"/>
                </a:lnTo>
                <a:lnTo>
                  <a:pt x="3813" y="5878"/>
                </a:lnTo>
                <a:lnTo>
                  <a:pt x="3815" y="5908"/>
                </a:lnTo>
                <a:lnTo>
                  <a:pt x="3816" y="5917"/>
                </a:lnTo>
                <a:lnTo>
                  <a:pt x="3625" y="5929"/>
                </a:lnTo>
                <a:lnTo>
                  <a:pt x="3625" y="5921"/>
                </a:lnTo>
                <a:lnTo>
                  <a:pt x="3623" y="5892"/>
                </a:lnTo>
                <a:lnTo>
                  <a:pt x="3621" y="5864"/>
                </a:lnTo>
                <a:lnTo>
                  <a:pt x="3618" y="5835"/>
                </a:lnTo>
                <a:lnTo>
                  <a:pt x="3616" y="5807"/>
                </a:lnTo>
                <a:lnTo>
                  <a:pt x="3614" y="5778"/>
                </a:lnTo>
                <a:lnTo>
                  <a:pt x="3611" y="5750"/>
                </a:lnTo>
                <a:lnTo>
                  <a:pt x="3610" y="5742"/>
                </a:lnTo>
                <a:close/>
                <a:moveTo>
                  <a:pt x="3563" y="5369"/>
                </a:moveTo>
                <a:lnTo>
                  <a:pt x="3752" y="5340"/>
                </a:lnTo>
                <a:lnTo>
                  <a:pt x="3754" y="5354"/>
                </a:lnTo>
                <a:lnTo>
                  <a:pt x="3758" y="5383"/>
                </a:lnTo>
                <a:lnTo>
                  <a:pt x="3763" y="5412"/>
                </a:lnTo>
                <a:lnTo>
                  <a:pt x="3766" y="5441"/>
                </a:lnTo>
                <a:lnTo>
                  <a:pt x="3771" y="5470"/>
                </a:lnTo>
                <a:lnTo>
                  <a:pt x="3774" y="5499"/>
                </a:lnTo>
                <a:lnTo>
                  <a:pt x="3778" y="5528"/>
                </a:lnTo>
                <a:lnTo>
                  <a:pt x="3779" y="5532"/>
                </a:lnTo>
                <a:lnTo>
                  <a:pt x="3589" y="5555"/>
                </a:lnTo>
                <a:lnTo>
                  <a:pt x="3589" y="5552"/>
                </a:lnTo>
                <a:lnTo>
                  <a:pt x="3585" y="5523"/>
                </a:lnTo>
                <a:lnTo>
                  <a:pt x="3581" y="5495"/>
                </a:lnTo>
                <a:lnTo>
                  <a:pt x="3578" y="5467"/>
                </a:lnTo>
                <a:lnTo>
                  <a:pt x="3574" y="5439"/>
                </a:lnTo>
                <a:lnTo>
                  <a:pt x="3570" y="5411"/>
                </a:lnTo>
                <a:lnTo>
                  <a:pt x="3565" y="5382"/>
                </a:lnTo>
                <a:lnTo>
                  <a:pt x="3563" y="5369"/>
                </a:lnTo>
                <a:close/>
                <a:moveTo>
                  <a:pt x="3496" y="4998"/>
                </a:moveTo>
                <a:lnTo>
                  <a:pt x="3683" y="4960"/>
                </a:lnTo>
                <a:lnTo>
                  <a:pt x="3688" y="4981"/>
                </a:lnTo>
                <a:lnTo>
                  <a:pt x="3693" y="5010"/>
                </a:lnTo>
                <a:lnTo>
                  <a:pt x="3699" y="5038"/>
                </a:lnTo>
                <a:lnTo>
                  <a:pt x="3705" y="5067"/>
                </a:lnTo>
                <a:lnTo>
                  <a:pt x="3710" y="5095"/>
                </a:lnTo>
                <a:lnTo>
                  <a:pt x="3716" y="5124"/>
                </a:lnTo>
                <a:lnTo>
                  <a:pt x="3720" y="5149"/>
                </a:lnTo>
                <a:lnTo>
                  <a:pt x="3532" y="5183"/>
                </a:lnTo>
                <a:lnTo>
                  <a:pt x="3528" y="5159"/>
                </a:lnTo>
                <a:lnTo>
                  <a:pt x="3522" y="5131"/>
                </a:lnTo>
                <a:lnTo>
                  <a:pt x="3517" y="5103"/>
                </a:lnTo>
                <a:lnTo>
                  <a:pt x="3512" y="5075"/>
                </a:lnTo>
                <a:lnTo>
                  <a:pt x="3507" y="5048"/>
                </a:lnTo>
                <a:lnTo>
                  <a:pt x="3501" y="5020"/>
                </a:lnTo>
                <a:lnTo>
                  <a:pt x="3496" y="4998"/>
                </a:lnTo>
                <a:close/>
                <a:moveTo>
                  <a:pt x="3409" y="4633"/>
                </a:moveTo>
                <a:lnTo>
                  <a:pt x="3594" y="4584"/>
                </a:lnTo>
                <a:lnTo>
                  <a:pt x="3594" y="4587"/>
                </a:lnTo>
                <a:lnTo>
                  <a:pt x="3602" y="4614"/>
                </a:lnTo>
                <a:lnTo>
                  <a:pt x="3609" y="4642"/>
                </a:lnTo>
                <a:lnTo>
                  <a:pt x="3616" y="4671"/>
                </a:lnTo>
                <a:lnTo>
                  <a:pt x="3624" y="4699"/>
                </a:lnTo>
                <a:lnTo>
                  <a:pt x="3630" y="4727"/>
                </a:lnTo>
                <a:lnTo>
                  <a:pt x="3637" y="4755"/>
                </a:lnTo>
                <a:lnTo>
                  <a:pt x="3641" y="4771"/>
                </a:lnTo>
                <a:lnTo>
                  <a:pt x="3456" y="4815"/>
                </a:lnTo>
                <a:lnTo>
                  <a:pt x="3451" y="4799"/>
                </a:lnTo>
                <a:lnTo>
                  <a:pt x="3445" y="4772"/>
                </a:lnTo>
                <a:lnTo>
                  <a:pt x="3438" y="4745"/>
                </a:lnTo>
                <a:lnTo>
                  <a:pt x="3431" y="4718"/>
                </a:lnTo>
                <a:lnTo>
                  <a:pt x="3424" y="4690"/>
                </a:lnTo>
                <a:lnTo>
                  <a:pt x="3418" y="4663"/>
                </a:lnTo>
                <a:lnTo>
                  <a:pt x="3410" y="4636"/>
                </a:lnTo>
                <a:lnTo>
                  <a:pt x="3409" y="4633"/>
                </a:lnTo>
                <a:close/>
                <a:moveTo>
                  <a:pt x="3302" y="4272"/>
                </a:moveTo>
                <a:lnTo>
                  <a:pt x="3484" y="4213"/>
                </a:lnTo>
                <a:lnTo>
                  <a:pt x="3488" y="4227"/>
                </a:lnTo>
                <a:lnTo>
                  <a:pt x="3497" y="4254"/>
                </a:lnTo>
                <a:lnTo>
                  <a:pt x="3506" y="4281"/>
                </a:lnTo>
                <a:lnTo>
                  <a:pt x="3514" y="4309"/>
                </a:lnTo>
                <a:lnTo>
                  <a:pt x="3522" y="4337"/>
                </a:lnTo>
                <a:lnTo>
                  <a:pt x="3531" y="4364"/>
                </a:lnTo>
                <a:lnTo>
                  <a:pt x="3540" y="4392"/>
                </a:lnTo>
                <a:lnTo>
                  <a:pt x="3541" y="4398"/>
                </a:lnTo>
                <a:lnTo>
                  <a:pt x="3358" y="4452"/>
                </a:lnTo>
                <a:lnTo>
                  <a:pt x="3357" y="4446"/>
                </a:lnTo>
                <a:lnTo>
                  <a:pt x="3349" y="4419"/>
                </a:lnTo>
                <a:lnTo>
                  <a:pt x="3340" y="4392"/>
                </a:lnTo>
                <a:lnTo>
                  <a:pt x="3332" y="4366"/>
                </a:lnTo>
                <a:lnTo>
                  <a:pt x="3323" y="4339"/>
                </a:lnTo>
                <a:lnTo>
                  <a:pt x="3315" y="4312"/>
                </a:lnTo>
                <a:lnTo>
                  <a:pt x="3307" y="4286"/>
                </a:lnTo>
                <a:lnTo>
                  <a:pt x="3302" y="4272"/>
                </a:lnTo>
                <a:close/>
                <a:moveTo>
                  <a:pt x="3176" y="3918"/>
                </a:moveTo>
                <a:lnTo>
                  <a:pt x="3353" y="3849"/>
                </a:lnTo>
                <a:lnTo>
                  <a:pt x="3363" y="3873"/>
                </a:lnTo>
                <a:lnTo>
                  <a:pt x="3373" y="3900"/>
                </a:lnTo>
                <a:lnTo>
                  <a:pt x="3383" y="3927"/>
                </a:lnTo>
                <a:lnTo>
                  <a:pt x="3393" y="3954"/>
                </a:lnTo>
                <a:lnTo>
                  <a:pt x="3403" y="3981"/>
                </a:lnTo>
                <a:lnTo>
                  <a:pt x="3413" y="4008"/>
                </a:lnTo>
                <a:lnTo>
                  <a:pt x="3421" y="4030"/>
                </a:lnTo>
                <a:lnTo>
                  <a:pt x="3241" y="4094"/>
                </a:lnTo>
                <a:lnTo>
                  <a:pt x="3234" y="4073"/>
                </a:lnTo>
                <a:lnTo>
                  <a:pt x="3224" y="4046"/>
                </a:lnTo>
                <a:lnTo>
                  <a:pt x="3215" y="4021"/>
                </a:lnTo>
                <a:lnTo>
                  <a:pt x="3205" y="3994"/>
                </a:lnTo>
                <a:lnTo>
                  <a:pt x="3195" y="3968"/>
                </a:lnTo>
                <a:lnTo>
                  <a:pt x="3185" y="3942"/>
                </a:lnTo>
                <a:lnTo>
                  <a:pt x="3176" y="3918"/>
                </a:lnTo>
                <a:close/>
                <a:moveTo>
                  <a:pt x="3030" y="3571"/>
                </a:moveTo>
                <a:lnTo>
                  <a:pt x="3204" y="3493"/>
                </a:lnTo>
                <a:lnTo>
                  <a:pt x="3208" y="3502"/>
                </a:lnTo>
                <a:lnTo>
                  <a:pt x="3219" y="3528"/>
                </a:lnTo>
                <a:lnTo>
                  <a:pt x="3231" y="3554"/>
                </a:lnTo>
                <a:lnTo>
                  <a:pt x="3243" y="3580"/>
                </a:lnTo>
                <a:lnTo>
                  <a:pt x="3255" y="3607"/>
                </a:lnTo>
                <a:lnTo>
                  <a:pt x="3266" y="3633"/>
                </a:lnTo>
                <a:lnTo>
                  <a:pt x="3277" y="3660"/>
                </a:lnTo>
                <a:lnTo>
                  <a:pt x="3281" y="3670"/>
                </a:lnTo>
                <a:lnTo>
                  <a:pt x="3105" y="3743"/>
                </a:lnTo>
                <a:lnTo>
                  <a:pt x="3101" y="3734"/>
                </a:lnTo>
                <a:lnTo>
                  <a:pt x="3090" y="3708"/>
                </a:lnTo>
                <a:lnTo>
                  <a:pt x="3079" y="3683"/>
                </a:lnTo>
                <a:lnTo>
                  <a:pt x="3068" y="3657"/>
                </a:lnTo>
                <a:lnTo>
                  <a:pt x="3057" y="3631"/>
                </a:lnTo>
                <a:lnTo>
                  <a:pt x="3046" y="3606"/>
                </a:lnTo>
                <a:lnTo>
                  <a:pt x="3035" y="3580"/>
                </a:lnTo>
                <a:lnTo>
                  <a:pt x="3030" y="3571"/>
                </a:lnTo>
                <a:close/>
                <a:moveTo>
                  <a:pt x="2865" y="3233"/>
                </a:moveTo>
                <a:lnTo>
                  <a:pt x="3035" y="3145"/>
                </a:lnTo>
                <a:lnTo>
                  <a:pt x="3046" y="3165"/>
                </a:lnTo>
                <a:lnTo>
                  <a:pt x="3058" y="3191"/>
                </a:lnTo>
                <a:lnTo>
                  <a:pt x="3072" y="3216"/>
                </a:lnTo>
                <a:lnTo>
                  <a:pt x="3084" y="3242"/>
                </a:lnTo>
                <a:lnTo>
                  <a:pt x="3097" y="3268"/>
                </a:lnTo>
                <a:lnTo>
                  <a:pt x="3110" y="3294"/>
                </a:lnTo>
                <a:lnTo>
                  <a:pt x="3122" y="3317"/>
                </a:lnTo>
                <a:lnTo>
                  <a:pt x="2951" y="3401"/>
                </a:lnTo>
                <a:lnTo>
                  <a:pt x="2939" y="3378"/>
                </a:lnTo>
                <a:lnTo>
                  <a:pt x="2926" y="3353"/>
                </a:lnTo>
                <a:lnTo>
                  <a:pt x="2914" y="3327"/>
                </a:lnTo>
                <a:lnTo>
                  <a:pt x="2902" y="3303"/>
                </a:lnTo>
                <a:lnTo>
                  <a:pt x="2889" y="3278"/>
                </a:lnTo>
                <a:lnTo>
                  <a:pt x="2876" y="3253"/>
                </a:lnTo>
                <a:lnTo>
                  <a:pt x="2865" y="3233"/>
                </a:lnTo>
                <a:close/>
                <a:moveTo>
                  <a:pt x="2683" y="2904"/>
                </a:moveTo>
                <a:lnTo>
                  <a:pt x="2847" y="2807"/>
                </a:lnTo>
                <a:lnTo>
                  <a:pt x="2851" y="2814"/>
                </a:lnTo>
                <a:lnTo>
                  <a:pt x="2866" y="2839"/>
                </a:lnTo>
                <a:lnTo>
                  <a:pt x="2880" y="2863"/>
                </a:lnTo>
                <a:lnTo>
                  <a:pt x="2895" y="2888"/>
                </a:lnTo>
                <a:lnTo>
                  <a:pt x="2909" y="2913"/>
                </a:lnTo>
                <a:lnTo>
                  <a:pt x="2923" y="2938"/>
                </a:lnTo>
                <a:lnTo>
                  <a:pt x="2937" y="2963"/>
                </a:lnTo>
                <a:lnTo>
                  <a:pt x="2943" y="2975"/>
                </a:lnTo>
                <a:lnTo>
                  <a:pt x="2777" y="3067"/>
                </a:lnTo>
                <a:lnTo>
                  <a:pt x="2770" y="3056"/>
                </a:lnTo>
                <a:lnTo>
                  <a:pt x="2757" y="3032"/>
                </a:lnTo>
                <a:lnTo>
                  <a:pt x="2743" y="3007"/>
                </a:lnTo>
                <a:lnTo>
                  <a:pt x="2729" y="2983"/>
                </a:lnTo>
                <a:lnTo>
                  <a:pt x="2716" y="2959"/>
                </a:lnTo>
                <a:lnTo>
                  <a:pt x="2701" y="2935"/>
                </a:lnTo>
                <a:lnTo>
                  <a:pt x="2688" y="2911"/>
                </a:lnTo>
                <a:lnTo>
                  <a:pt x="2683" y="2904"/>
                </a:lnTo>
                <a:close/>
                <a:moveTo>
                  <a:pt x="2482" y="2586"/>
                </a:moveTo>
                <a:lnTo>
                  <a:pt x="2642" y="2480"/>
                </a:lnTo>
                <a:lnTo>
                  <a:pt x="2653" y="2497"/>
                </a:lnTo>
                <a:lnTo>
                  <a:pt x="2669" y="2522"/>
                </a:lnTo>
                <a:lnTo>
                  <a:pt x="2685" y="2546"/>
                </a:lnTo>
                <a:lnTo>
                  <a:pt x="2700" y="2570"/>
                </a:lnTo>
                <a:lnTo>
                  <a:pt x="2716" y="2594"/>
                </a:lnTo>
                <a:lnTo>
                  <a:pt x="2731" y="2618"/>
                </a:lnTo>
                <a:lnTo>
                  <a:pt x="2747" y="2642"/>
                </a:lnTo>
                <a:lnTo>
                  <a:pt x="2585" y="2744"/>
                </a:lnTo>
                <a:lnTo>
                  <a:pt x="2570" y="2720"/>
                </a:lnTo>
                <a:lnTo>
                  <a:pt x="2555" y="2697"/>
                </a:lnTo>
                <a:lnTo>
                  <a:pt x="2540" y="2673"/>
                </a:lnTo>
                <a:lnTo>
                  <a:pt x="2525" y="2650"/>
                </a:lnTo>
                <a:lnTo>
                  <a:pt x="2510" y="2626"/>
                </a:lnTo>
                <a:lnTo>
                  <a:pt x="2494" y="2603"/>
                </a:lnTo>
                <a:lnTo>
                  <a:pt x="2482" y="2586"/>
                </a:lnTo>
                <a:close/>
                <a:moveTo>
                  <a:pt x="2266" y="2279"/>
                </a:moveTo>
                <a:lnTo>
                  <a:pt x="2418" y="2165"/>
                </a:lnTo>
                <a:lnTo>
                  <a:pt x="2422" y="2169"/>
                </a:lnTo>
                <a:lnTo>
                  <a:pt x="2439" y="2192"/>
                </a:lnTo>
                <a:lnTo>
                  <a:pt x="2456" y="2215"/>
                </a:lnTo>
                <a:lnTo>
                  <a:pt x="2473" y="2239"/>
                </a:lnTo>
                <a:lnTo>
                  <a:pt x="2489" y="2261"/>
                </a:lnTo>
                <a:lnTo>
                  <a:pt x="2507" y="2285"/>
                </a:lnTo>
                <a:lnTo>
                  <a:pt x="2523" y="2309"/>
                </a:lnTo>
                <a:lnTo>
                  <a:pt x="2532" y="2321"/>
                </a:lnTo>
                <a:lnTo>
                  <a:pt x="2376" y="2431"/>
                </a:lnTo>
                <a:lnTo>
                  <a:pt x="2368" y="2419"/>
                </a:lnTo>
                <a:lnTo>
                  <a:pt x="2351" y="2396"/>
                </a:lnTo>
                <a:lnTo>
                  <a:pt x="2335" y="2373"/>
                </a:lnTo>
                <a:lnTo>
                  <a:pt x="2318" y="2351"/>
                </a:lnTo>
                <a:lnTo>
                  <a:pt x="2302" y="2328"/>
                </a:lnTo>
                <a:lnTo>
                  <a:pt x="2286" y="2305"/>
                </a:lnTo>
                <a:lnTo>
                  <a:pt x="2269" y="2283"/>
                </a:lnTo>
                <a:lnTo>
                  <a:pt x="2266" y="2279"/>
                </a:lnTo>
                <a:close/>
                <a:moveTo>
                  <a:pt x="2031" y="1984"/>
                </a:moveTo>
                <a:lnTo>
                  <a:pt x="2178" y="1861"/>
                </a:lnTo>
                <a:lnTo>
                  <a:pt x="2190" y="1876"/>
                </a:lnTo>
                <a:lnTo>
                  <a:pt x="2208" y="1898"/>
                </a:lnTo>
                <a:lnTo>
                  <a:pt x="2226" y="1920"/>
                </a:lnTo>
                <a:lnTo>
                  <a:pt x="2245" y="1942"/>
                </a:lnTo>
                <a:lnTo>
                  <a:pt x="2263" y="1965"/>
                </a:lnTo>
                <a:lnTo>
                  <a:pt x="2281" y="1987"/>
                </a:lnTo>
                <a:lnTo>
                  <a:pt x="2298" y="2009"/>
                </a:lnTo>
                <a:lnTo>
                  <a:pt x="2300" y="2011"/>
                </a:lnTo>
                <a:lnTo>
                  <a:pt x="2151" y="2129"/>
                </a:lnTo>
                <a:lnTo>
                  <a:pt x="2149" y="2128"/>
                </a:lnTo>
                <a:lnTo>
                  <a:pt x="2132" y="2107"/>
                </a:lnTo>
                <a:lnTo>
                  <a:pt x="2114" y="2084"/>
                </a:lnTo>
                <a:lnTo>
                  <a:pt x="2096" y="2062"/>
                </a:lnTo>
                <a:lnTo>
                  <a:pt x="2079" y="2041"/>
                </a:lnTo>
                <a:lnTo>
                  <a:pt x="2061" y="2019"/>
                </a:lnTo>
                <a:lnTo>
                  <a:pt x="2043" y="1998"/>
                </a:lnTo>
                <a:lnTo>
                  <a:pt x="2031" y="1984"/>
                </a:lnTo>
                <a:close/>
                <a:moveTo>
                  <a:pt x="1782" y="1702"/>
                </a:moveTo>
                <a:lnTo>
                  <a:pt x="1922" y="1572"/>
                </a:lnTo>
                <a:lnTo>
                  <a:pt x="1922" y="1573"/>
                </a:lnTo>
                <a:lnTo>
                  <a:pt x="1942" y="1594"/>
                </a:lnTo>
                <a:lnTo>
                  <a:pt x="1962" y="1615"/>
                </a:lnTo>
                <a:lnTo>
                  <a:pt x="1981" y="1636"/>
                </a:lnTo>
                <a:lnTo>
                  <a:pt x="2000" y="1658"/>
                </a:lnTo>
                <a:lnTo>
                  <a:pt x="2020" y="1679"/>
                </a:lnTo>
                <a:lnTo>
                  <a:pt x="2039" y="1701"/>
                </a:lnTo>
                <a:lnTo>
                  <a:pt x="2052" y="1715"/>
                </a:lnTo>
                <a:lnTo>
                  <a:pt x="1909" y="1842"/>
                </a:lnTo>
                <a:lnTo>
                  <a:pt x="1897" y="1828"/>
                </a:lnTo>
                <a:lnTo>
                  <a:pt x="1878" y="1807"/>
                </a:lnTo>
                <a:lnTo>
                  <a:pt x="1859" y="1786"/>
                </a:lnTo>
                <a:lnTo>
                  <a:pt x="1840" y="1765"/>
                </a:lnTo>
                <a:lnTo>
                  <a:pt x="1821" y="1745"/>
                </a:lnTo>
                <a:lnTo>
                  <a:pt x="1802" y="1724"/>
                </a:lnTo>
                <a:lnTo>
                  <a:pt x="1783" y="1704"/>
                </a:lnTo>
                <a:lnTo>
                  <a:pt x="1782" y="1702"/>
                </a:lnTo>
                <a:close/>
                <a:moveTo>
                  <a:pt x="1517" y="1435"/>
                </a:moveTo>
                <a:lnTo>
                  <a:pt x="1650" y="1298"/>
                </a:lnTo>
                <a:lnTo>
                  <a:pt x="1658" y="1306"/>
                </a:lnTo>
                <a:lnTo>
                  <a:pt x="1679" y="1326"/>
                </a:lnTo>
                <a:lnTo>
                  <a:pt x="1700" y="1346"/>
                </a:lnTo>
                <a:lnTo>
                  <a:pt x="1721" y="1366"/>
                </a:lnTo>
                <a:lnTo>
                  <a:pt x="1741" y="1386"/>
                </a:lnTo>
                <a:lnTo>
                  <a:pt x="1762" y="1407"/>
                </a:lnTo>
                <a:lnTo>
                  <a:pt x="1782" y="1428"/>
                </a:lnTo>
                <a:lnTo>
                  <a:pt x="1788" y="1433"/>
                </a:lnTo>
                <a:lnTo>
                  <a:pt x="1651" y="1567"/>
                </a:lnTo>
                <a:lnTo>
                  <a:pt x="1647" y="1562"/>
                </a:lnTo>
                <a:lnTo>
                  <a:pt x="1627" y="1542"/>
                </a:lnTo>
                <a:lnTo>
                  <a:pt x="1607" y="1522"/>
                </a:lnTo>
                <a:lnTo>
                  <a:pt x="1587" y="1502"/>
                </a:lnTo>
                <a:lnTo>
                  <a:pt x="1567" y="1483"/>
                </a:lnTo>
                <a:lnTo>
                  <a:pt x="1546" y="1463"/>
                </a:lnTo>
                <a:lnTo>
                  <a:pt x="1526" y="1443"/>
                </a:lnTo>
                <a:lnTo>
                  <a:pt x="1517" y="1435"/>
                </a:lnTo>
                <a:close/>
                <a:moveTo>
                  <a:pt x="1239" y="1183"/>
                </a:moveTo>
                <a:lnTo>
                  <a:pt x="1363" y="1038"/>
                </a:lnTo>
                <a:lnTo>
                  <a:pt x="1379" y="1052"/>
                </a:lnTo>
                <a:lnTo>
                  <a:pt x="1401" y="1071"/>
                </a:lnTo>
                <a:lnTo>
                  <a:pt x="1423" y="1090"/>
                </a:lnTo>
                <a:lnTo>
                  <a:pt x="1445" y="1109"/>
                </a:lnTo>
                <a:lnTo>
                  <a:pt x="1466" y="1128"/>
                </a:lnTo>
                <a:lnTo>
                  <a:pt x="1488" y="1148"/>
                </a:lnTo>
                <a:lnTo>
                  <a:pt x="1508" y="1166"/>
                </a:lnTo>
                <a:lnTo>
                  <a:pt x="1380" y="1307"/>
                </a:lnTo>
                <a:lnTo>
                  <a:pt x="1361" y="1289"/>
                </a:lnTo>
                <a:lnTo>
                  <a:pt x="1340" y="1271"/>
                </a:lnTo>
                <a:lnTo>
                  <a:pt x="1318" y="1252"/>
                </a:lnTo>
                <a:lnTo>
                  <a:pt x="1297" y="1233"/>
                </a:lnTo>
                <a:lnTo>
                  <a:pt x="1276" y="1215"/>
                </a:lnTo>
                <a:lnTo>
                  <a:pt x="1255" y="1196"/>
                </a:lnTo>
                <a:lnTo>
                  <a:pt x="1239" y="1183"/>
                </a:lnTo>
                <a:close/>
                <a:moveTo>
                  <a:pt x="947" y="945"/>
                </a:moveTo>
                <a:lnTo>
                  <a:pt x="1063" y="794"/>
                </a:lnTo>
                <a:lnTo>
                  <a:pt x="1086" y="812"/>
                </a:lnTo>
                <a:lnTo>
                  <a:pt x="1109" y="830"/>
                </a:lnTo>
                <a:lnTo>
                  <a:pt x="1132" y="848"/>
                </a:lnTo>
                <a:lnTo>
                  <a:pt x="1155" y="866"/>
                </a:lnTo>
                <a:lnTo>
                  <a:pt x="1177" y="884"/>
                </a:lnTo>
                <a:lnTo>
                  <a:pt x="1200" y="902"/>
                </a:lnTo>
                <a:lnTo>
                  <a:pt x="1214" y="914"/>
                </a:lnTo>
                <a:lnTo>
                  <a:pt x="1094" y="1062"/>
                </a:lnTo>
                <a:lnTo>
                  <a:pt x="1081" y="1051"/>
                </a:lnTo>
                <a:lnTo>
                  <a:pt x="1059" y="1033"/>
                </a:lnTo>
                <a:lnTo>
                  <a:pt x="1037" y="1016"/>
                </a:lnTo>
                <a:lnTo>
                  <a:pt x="1014" y="998"/>
                </a:lnTo>
                <a:lnTo>
                  <a:pt x="992" y="980"/>
                </a:lnTo>
                <a:lnTo>
                  <a:pt x="970" y="963"/>
                </a:lnTo>
                <a:lnTo>
                  <a:pt x="947" y="945"/>
                </a:lnTo>
                <a:close/>
                <a:moveTo>
                  <a:pt x="642" y="725"/>
                </a:moveTo>
                <a:lnTo>
                  <a:pt x="750" y="568"/>
                </a:lnTo>
                <a:lnTo>
                  <a:pt x="754" y="570"/>
                </a:lnTo>
                <a:lnTo>
                  <a:pt x="778" y="588"/>
                </a:lnTo>
                <a:lnTo>
                  <a:pt x="803" y="604"/>
                </a:lnTo>
                <a:lnTo>
                  <a:pt x="827" y="621"/>
                </a:lnTo>
                <a:lnTo>
                  <a:pt x="850" y="638"/>
                </a:lnTo>
                <a:lnTo>
                  <a:pt x="874" y="655"/>
                </a:lnTo>
                <a:lnTo>
                  <a:pt x="898" y="672"/>
                </a:lnTo>
                <a:lnTo>
                  <a:pt x="908" y="679"/>
                </a:lnTo>
                <a:lnTo>
                  <a:pt x="796" y="833"/>
                </a:lnTo>
                <a:lnTo>
                  <a:pt x="787" y="826"/>
                </a:lnTo>
                <a:lnTo>
                  <a:pt x="763" y="810"/>
                </a:lnTo>
                <a:lnTo>
                  <a:pt x="740" y="793"/>
                </a:lnTo>
                <a:lnTo>
                  <a:pt x="717" y="777"/>
                </a:lnTo>
                <a:lnTo>
                  <a:pt x="694" y="761"/>
                </a:lnTo>
                <a:lnTo>
                  <a:pt x="670" y="744"/>
                </a:lnTo>
                <a:lnTo>
                  <a:pt x="646" y="728"/>
                </a:lnTo>
                <a:lnTo>
                  <a:pt x="642" y="725"/>
                </a:lnTo>
                <a:close/>
                <a:moveTo>
                  <a:pt x="326" y="521"/>
                </a:moveTo>
                <a:lnTo>
                  <a:pt x="424" y="358"/>
                </a:lnTo>
                <a:lnTo>
                  <a:pt x="432" y="363"/>
                </a:lnTo>
                <a:lnTo>
                  <a:pt x="457" y="378"/>
                </a:lnTo>
                <a:lnTo>
                  <a:pt x="483" y="394"/>
                </a:lnTo>
                <a:lnTo>
                  <a:pt x="507" y="410"/>
                </a:lnTo>
                <a:lnTo>
                  <a:pt x="533" y="425"/>
                </a:lnTo>
                <a:lnTo>
                  <a:pt x="557" y="441"/>
                </a:lnTo>
                <a:lnTo>
                  <a:pt x="583" y="457"/>
                </a:lnTo>
                <a:lnTo>
                  <a:pt x="589" y="461"/>
                </a:lnTo>
                <a:lnTo>
                  <a:pt x="485" y="621"/>
                </a:lnTo>
                <a:lnTo>
                  <a:pt x="479" y="617"/>
                </a:lnTo>
                <a:lnTo>
                  <a:pt x="455" y="602"/>
                </a:lnTo>
                <a:lnTo>
                  <a:pt x="431" y="586"/>
                </a:lnTo>
                <a:lnTo>
                  <a:pt x="406" y="571"/>
                </a:lnTo>
                <a:lnTo>
                  <a:pt x="382" y="556"/>
                </a:lnTo>
                <a:lnTo>
                  <a:pt x="358" y="541"/>
                </a:lnTo>
                <a:lnTo>
                  <a:pt x="333" y="526"/>
                </a:lnTo>
                <a:lnTo>
                  <a:pt x="326" y="521"/>
                </a:lnTo>
                <a:close/>
                <a:moveTo>
                  <a:pt x="25" y="236"/>
                </a:moveTo>
                <a:lnTo>
                  <a:pt x="379" y="0"/>
                </a:lnTo>
                <a:lnTo>
                  <a:pt x="628" y="143"/>
                </a:lnTo>
                <a:lnTo>
                  <a:pt x="272" y="379"/>
                </a:lnTo>
                <a:lnTo>
                  <a:pt x="249" y="804"/>
                </a:lnTo>
                <a:lnTo>
                  <a:pt x="0" y="662"/>
                </a:lnTo>
                <a:lnTo>
                  <a:pt x="25" y="23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3158403" y="6643098"/>
            <a:ext cx="2086063" cy="63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Poppins SemiBold"/>
                <a:ea typeface="+mn-ea"/>
                <a:cs typeface="Poppins SemiBold"/>
                <a:sym typeface="Poppins SemiBold"/>
              </a:rPr>
              <a:t>CUMPLIR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1676400" y="7478918"/>
            <a:ext cx="4748758" cy="169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ts val="271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ENCUENTRO NACIONAL </a:t>
            </a:r>
            <a:r>
              <a:rPr lang="en-US" sz="200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DE MUJERES BAUTISTAS</a:t>
            </a:r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86B21141-69AD-43A4-9A95-08F34DF3C6DC}"/>
              </a:ext>
            </a:extLst>
          </p:cNvPr>
          <p:cNvSpPr/>
          <p:nvPr/>
        </p:nvSpPr>
        <p:spPr>
          <a:xfrm>
            <a:off x="8785193" y="5719014"/>
            <a:ext cx="2051261" cy="1933985"/>
          </a:xfrm>
          <a:custGeom>
            <a:avLst/>
            <a:gdLst/>
            <a:ahLst/>
            <a:cxnLst/>
            <a:rect l="l" t="t" r="r" b="b"/>
            <a:pathLst>
              <a:path w="1767736" h="1793828">
                <a:moveTo>
                  <a:pt x="0" y="0"/>
                </a:moveTo>
                <a:lnTo>
                  <a:pt x="1767736" y="0"/>
                </a:lnTo>
                <a:lnTo>
                  <a:pt x="1767736" y="1793829"/>
                </a:lnTo>
                <a:lnTo>
                  <a:pt x="0" y="17938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E388A95C-1C92-4263-82F1-FF5A392AC34A}"/>
              </a:ext>
            </a:extLst>
          </p:cNvPr>
          <p:cNvSpPr txBox="1"/>
          <p:nvPr/>
        </p:nvSpPr>
        <p:spPr>
          <a:xfrm>
            <a:off x="606634" y="3426449"/>
            <a:ext cx="4699443" cy="2050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20"/>
              </a:lnSpc>
            </a:pPr>
            <a:r>
              <a:rPr lang="en-US" b="1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FORTALECER LA VIDA ESPIRITUAL Y EMOCIONAL DE LAS MUJERES BAUTISTA DE NUESTRAS IGLESIAS EN COLOMBIA A TRAVÉS DE PROGRAMAS, CONGRESOS, SEMINARIOS QUE SE ORGANICEN A NIVEL NACIONAL Y/O REGIONAL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8CA8A9B1-FF8F-4689-A36D-BBB2BE9B550A}"/>
              </a:ext>
            </a:extLst>
          </p:cNvPr>
          <p:cNvSpPr txBox="1"/>
          <p:nvPr/>
        </p:nvSpPr>
        <p:spPr>
          <a:xfrm>
            <a:off x="756659" y="2703071"/>
            <a:ext cx="2106134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META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0F878B-EFB0-4804-A5EA-9D88561518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921" y="2275743"/>
            <a:ext cx="1391922" cy="10581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6D41018-57BA-4A58-BAB9-5B2556271B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889" y="7268506"/>
            <a:ext cx="1469764" cy="146976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3012C40-5372-4CBB-A07D-0D71CF2546CA}"/>
              </a:ext>
            </a:extLst>
          </p:cNvPr>
          <p:cNvSpPr txBox="1"/>
          <p:nvPr/>
        </p:nvSpPr>
        <p:spPr>
          <a:xfrm>
            <a:off x="1219200" y="803942"/>
            <a:ext cx="222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OBJETIVOS</a:t>
            </a:r>
            <a:endParaRPr kumimoji="0" lang="es-419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3219128-3456-4BDB-A6F2-5358D59D47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085" y="3551712"/>
            <a:ext cx="1504554" cy="150455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90CA547-5E77-40F5-88ED-59DE0ECD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116" y="7193042"/>
            <a:ext cx="1535683" cy="1535683"/>
          </a:xfrm>
          <a:prstGeom prst="rect">
            <a:avLst/>
          </a:prstGeom>
        </p:spPr>
      </p:pic>
      <p:sp>
        <p:nvSpPr>
          <p:cNvPr id="26" name="Google Shape;240;p9">
            <a:extLst>
              <a:ext uri="{FF2B5EF4-FFF2-40B4-BE49-F238E27FC236}">
                <a16:creationId xmlns:a16="http://schemas.microsoft.com/office/drawing/2014/main" id="{B75C6E6C-D33E-4740-81E4-B90746B2BCFF}"/>
              </a:ext>
            </a:extLst>
          </p:cNvPr>
          <p:cNvSpPr txBox="1"/>
          <p:nvPr/>
        </p:nvSpPr>
        <p:spPr>
          <a:xfrm>
            <a:off x="12964246" y="7454324"/>
            <a:ext cx="5171354" cy="169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ts val="2480"/>
              </a:lnSpc>
            </a:pPr>
            <a:r>
              <a:rPr lang="en-US" sz="2000" b="1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REALIZAR CONGRESOS, CAMPAMENTOS U OTRAS ACTIVIDADES</a:t>
            </a:r>
            <a:r>
              <a:rPr lang="en-US" sz="200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 A NIVEL REGIONAL Y/ O LOCAL </a:t>
            </a:r>
          </a:p>
          <a:p>
            <a:pPr algn="ctr">
              <a:lnSpc>
                <a:spcPts val="2480"/>
              </a:lnSpc>
            </a:pPr>
            <a:r>
              <a:rPr lang="en-US" sz="200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- VISITAR Y CAPACITAR A LAS MUJERES EN LAS IGLESIAS PARA PROMOVER LA UNIÓN FEMENIL Y LA DBC </a:t>
            </a:r>
          </a:p>
        </p:txBody>
      </p:sp>
    </p:spTree>
    <p:extLst>
      <p:ext uri="{BB962C8B-B14F-4D97-AF65-F5344CB8AC3E}">
        <p14:creationId xmlns:p14="http://schemas.microsoft.com/office/powerpoint/2010/main" val="288669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>
            <a:off x="7186817" y="3862343"/>
            <a:ext cx="3917993" cy="3711210"/>
          </a:xfrm>
          <a:custGeom>
            <a:avLst/>
            <a:gdLst/>
            <a:ahLst/>
            <a:cxnLst/>
            <a:rect l="l" t="t" r="r" b="b"/>
            <a:pathLst>
              <a:path w="9527" h="9021" extrusionOk="0">
                <a:moveTo>
                  <a:pt x="4757" y="1284"/>
                </a:moveTo>
                <a:cubicBezTo>
                  <a:pt x="5517" y="1284"/>
                  <a:pt x="6148" y="727"/>
                  <a:pt x="6264" y="0"/>
                </a:cubicBezTo>
                <a:cubicBezTo>
                  <a:pt x="6960" y="230"/>
                  <a:pt x="7596" y="622"/>
                  <a:pt x="8130" y="1155"/>
                </a:cubicBezTo>
                <a:cubicBezTo>
                  <a:pt x="9031" y="2056"/>
                  <a:pt x="9526" y="3253"/>
                  <a:pt x="9526" y="4527"/>
                </a:cubicBezTo>
                <a:cubicBezTo>
                  <a:pt x="9526" y="5801"/>
                  <a:pt x="9031" y="6999"/>
                  <a:pt x="8130" y="7899"/>
                </a:cubicBezTo>
                <a:cubicBezTo>
                  <a:pt x="7621" y="8407"/>
                  <a:pt x="7020" y="8786"/>
                  <a:pt x="6362" y="9020"/>
                </a:cubicBezTo>
                <a:cubicBezTo>
                  <a:pt x="6785" y="8605"/>
                  <a:pt x="7047" y="8027"/>
                  <a:pt x="7047" y="7389"/>
                </a:cubicBezTo>
                <a:cubicBezTo>
                  <a:pt x="7047" y="6999"/>
                  <a:pt x="6949" y="6632"/>
                  <a:pt x="6778" y="6311"/>
                </a:cubicBezTo>
                <a:cubicBezTo>
                  <a:pt x="6755" y="6268"/>
                  <a:pt x="6730" y="6226"/>
                  <a:pt x="6705" y="6185"/>
                </a:cubicBezTo>
                <a:cubicBezTo>
                  <a:pt x="6218" y="5366"/>
                  <a:pt x="5538" y="4731"/>
                  <a:pt x="4757" y="4303"/>
                </a:cubicBezTo>
                <a:cubicBezTo>
                  <a:pt x="3324" y="3518"/>
                  <a:pt x="1550" y="3434"/>
                  <a:pt x="0" y="4201"/>
                </a:cubicBezTo>
                <a:cubicBezTo>
                  <a:pt x="77" y="3050"/>
                  <a:pt x="562" y="1978"/>
                  <a:pt x="1385" y="1155"/>
                </a:cubicBezTo>
                <a:cubicBezTo>
                  <a:pt x="1919" y="622"/>
                  <a:pt x="2555" y="230"/>
                  <a:pt x="3251" y="0"/>
                </a:cubicBezTo>
                <a:cubicBezTo>
                  <a:pt x="3367" y="727"/>
                  <a:pt x="3998" y="1284"/>
                  <a:pt x="4757" y="128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7"/>
          <p:cNvSpPr/>
          <p:nvPr/>
        </p:nvSpPr>
        <p:spPr>
          <a:xfrm>
            <a:off x="8202593" y="5863059"/>
            <a:ext cx="3923435" cy="3589680"/>
          </a:xfrm>
          <a:custGeom>
            <a:avLst/>
            <a:gdLst/>
            <a:ahLst/>
            <a:cxnLst/>
            <a:rect l="l" t="t" r="r" b="b"/>
            <a:pathLst>
              <a:path w="9539" h="8729" extrusionOk="0">
                <a:moveTo>
                  <a:pt x="4962" y="4070"/>
                </a:moveTo>
                <a:cubicBezTo>
                  <a:pt x="6359" y="3221"/>
                  <a:pt x="7320" y="1726"/>
                  <a:pt x="7430" y="0"/>
                </a:cubicBezTo>
                <a:cubicBezTo>
                  <a:pt x="7683" y="170"/>
                  <a:pt x="7921" y="366"/>
                  <a:pt x="8142" y="587"/>
                </a:cubicBezTo>
                <a:cubicBezTo>
                  <a:pt x="9042" y="1488"/>
                  <a:pt x="9538" y="2685"/>
                  <a:pt x="9538" y="3959"/>
                </a:cubicBezTo>
                <a:cubicBezTo>
                  <a:pt x="9538" y="4285"/>
                  <a:pt x="9505" y="4605"/>
                  <a:pt x="9442" y="4917"/>
                </a:cubicBezTo>
                <a:cubicBezTo>
                  <a:pt x="9273" y="4852"/>
                  <a:pt x="9090" y="4816"/>
                  <a:pt x="8899" y="4816"/>
                </a:cubicBezTo>
                <a:cubicBezTo>
                  <a:pt x="8057" y="4816"/>
                  <a:pt x="7373" y="5501"/>
                  <a:pt x="7373" y="6343"/>
                </a:cubicBezTo>
                <a:cubicBezTo>
                  <a:pt x="7373" y="6819"/>
                  <a:pt x="7592" y="7245"/>
                  <a:pt x="7935" y="7526"/>
                </a:cubicBezTo>
                <a:cubicBezTo>
                  <a:pt x="7062" y="8302"/>
                  <a:pt x="5948" y="8728"/>
                  <a:pt x="4769" y="8728"/>
                </a:cubicBezTo>
                <a:cubicBezTo>
                  <a:pt x="3495" y="8728"/>
                  <a:pt x="2298" y="8232"/>
                  <a:pt x="1397" y="7331"/>
                </a:cubicBezTo>
                <a:cubicBezTo>
                  <a:pt x="496" y="6431"/>
                  <a:pt x="0" y="5233"/>
                  <a:pt x="0" y="3959"/>
                </a:cubicBezTo>
                <a:cubicBezTo>
                  <a:pt x="0" y="3671"/>
                  <a:pt x="26" y="3386"/>
                  <a:pt x="76" y="3108"/>
                </a:cubicBezTo>
                <a:cubicBezTo>
                  <a:pt x="328" y="4073"/>
                  <a:pt x="1194" y="4790"/>
                  <a:pt x="2232" y="4816"/>
                </a:cubicBezTo>
                <a:cubicBezTo>
                  <a:pt x="2251" y="4816"/>
                  <a:pt x="2271" y="4816"/>
                  <a:pt x="2290" y="4816"/>
                </a:cubicBezTo>
                <a:cubicBezTo>
                  <a:pt x="2310" y="4816"/>
                  <a:pt x="2330" y="4816"/>
                  <a:pt x="2349" y="4816"/>
                </a:cubicBezTo>
                <a:cubicBezTo>
                  <a:pt x="3306" y="4805"/>
                  <a:pt x="4199" y="4534"/>
                  <a:pt x="4962" y="407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7"/>
          <p:cNvSpPr/>
          <p:nvPr/>
        </p:nvSpPr>
        <p:spPr>
          <a:xfrm>
            <a:off x="6161973" y="5529304"/>
            <a:ext cx="3228716" cy="3923435"/>
          </a:xfrm>
          <a:custGeom>
            <a:avLst/>
            <a:gdLst/>
            <a:ahLst/>
            <a:cxnLst/>
            <a:rect l="l" t="t" r="r" b="b"/>
            <a:pathLst>
              <a:path w="7850" h="9539" extrusionOk="0">
                <a:moveTo>
                  <a:pt x="1396" y="1397"/>
                </a:moveTo>
                <a:cubicBezTo>
                  <a:pt x="2297" y="496"/>
                  <a:pt x="3495" y="0"/>
                  <a:pt x="4769" y="0"/>
                </a:cubicBezTo>
                <a:cubicBezTo>
                  <a:pt x="5910" y="0"/>
                  <a:pt x="6989" y="398"/>
                  <a:pt x="7849" y="1128"/>
                </a:cubicBezTo>
                <a:cubicBezTo>
                  <a:pt x="7658" y="1076"/>
                  <a:pt x="7456" y="1048"/>
                  <a:pt x="7247" y="1048"/>
                </a:cubicBezTo>
                <a:cubicBezTo>
                  <a:pt x="6425" y="1048"/>
                  <a:pt x="5704" y="1482"/>
                  <a:pt x="5300" y="2134"/>
                </a:cubicBezTo>
                <a:cubicBezTo>
                  <a:pt x="5275" y="2175"/>
                  <a:pt x="5250" y="2217"/>
                  <a:pt x="5227" y="2260"/>
                </a:cubicBezTo>
                <a:cubicBezTo>
                  <a:pt x="4765" y="3089"/>
                  <a:pt x="4556" y="3993"/>
                  <a:pt x="4575" y="4880"/>
                </a:cubicBezTo>
                <a:cubicBezTo>
                  <a:pt x="4612" y="6515"/>
                  <a:pt x="5428" y="8095"/>
                  <a:pt x="6868" y="9053"/>
                </a:cubicBezTo>
                <a:cubicBezTo>
                  <a:pt x="6223" y="9370"/>
                  <a:pt x="5509" y="9538"/>
                  <a:pt x="4769" y="9538"/>
                </a:cubicBezTo>
                <a:cubicBezTo>
                  <a:pt x="3590" y="9538"/>
                  <a:pt x="2476" y="9113"/>
                  <a:pt x="1603" y="8336"/>
                </a:cubicBezTo>
                <a:cubicBezTo>
                  <a:pt x="1946" y="8055"/>
                  <a:pt x="2166" y="7629"/>
                  <a:pt x="2166" y="7153"/>
                </a:cubicBezTo>
                <a:cubicBezTo>
                  <a:pt x="2166" y="6311"/>
                  <a:pt x="1482" y="5626"/>
                  <a:pt x="640" y="5626"/>
                </a:cubicBezTo>
                <a:cubicBezTo>
                  <a:pt x="449" y="5626"/>
                  <a:pt x="265" y="5662"/>
                  <a:pt x="96" y="5727"/>
                </a:cubicBezTo>
                <a:cubicBezTo>
                  <a:pt x="33" y="5415"/>
                  <a:pt x="0" y="5095"/>
                  <a:pt x="0" y="4769"/>
                </a:cubicBezTo>
                <a:cubicBezTo>
                  <a:pt x="0" y="3495"/>
                  <a:pt x="496" y="2298"/>
                  <a:pt x="1396" y="13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7"/>
          <p:cNvSpPr/>
          <p:nvPr/>
        </p:nvSpPr>
        <p:spPr>
          <a:xfrm>
            <a:off x="8202593" y="5961009"/>
            <a:ext cx="1884628" cy="1882814"/>
          </a:xfrm>
          <a:custGeom>
            <a:avLst/>
            <a:gdLst/>
            <a:ahLst/>
            <a:cxnLst/>
            <a:rect l="l" t="t" r="r" b="b"/>
            <a:pathLst>
              <a:path w="4580" h="4579" extrusionOk="0">
                <a:moveTo>
                  <a:pt x="0" y="2290"/>
                </a:moveTo>
                <a:cubicBezTo>
                  <a:pt x="0" y="1025"/>
                  <a:pt x="1025" y="0"/>
                  <a:pt x="2289" y="0"/>
                </a:cubicBezTo>
                <a:cubicBezTo>
                  <a:pt x="3554" y="0"/>
                  <a:pt x="4579" y="1025"/>
                  <a:pt x="4579" y="2290"/>
                </a:cubicBezTo>
                <a:cubicBezTo>
                  <a:pt x="4579" y="3554"/>
                  <a:pt x="3554" y="4578"/>
                  <a:pt x="2289" y="4578"/>
                </a:cubicBezTo>
                <a:cubicBezTo>
                  <a:pt x="1025" y="4578"/>
                  <a:pt x="0" y="3554"/>
                  <a:pt x="0" y="229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7"/>
          <p:cNvSpPr/>
          <p:nvPr/>
        </p:nvSpPr>
        <p:spPr>
          <a:xfrm>
            <a:off x="8672390" y="3292784"/>
            <a:ext cx="941406" cy="943220"/>
          </a:xfrm>
          <a:custGeom>
            <a:avLst/>
            <a:gdLst/>
            <a:ahLst/>
            <a:cxnLst/>
            <a:rect l="l" t="t" r="r" b="b"/>
            <a:pathLst>
              <a:path w="2290" h="2291" extrusionOk="0">
                <a:moveTo>
                  <a:pt x="0" y="1145"/>
                </a:moveTo>
                <a:cubicBezTo>
                  <a:pt x="0" y="513"/>
                  <a:pt x="512" y="0"/>
                  <a:pt x="1144" y="0"/>
                </a:cubicBezTo>
                <a:cubicBezTo>
                  <a:pt x="1777" y="0"/>
                  <a:pt x="2289" y="513"/>
                  <a:pt x="2289" y="1145"/>
                </a:cubicBezTo>
                <a:cubicBezTo>
                  <a:pt x="2289" y="1777"/>
                  <a:pt x="1777" y="2290"/>
                  <a:pt x="1144" y="2290"/>
                </a:cubicBezTo>
                <a:cubicBezTo>
                  <a:pt x="512" y="2290"/>
                  <a:pt x="0" y="1777"/>
                  <a:pt x="0" y="114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7"/>
          <p:cNvSpPr/>
          <p:nvPr/>
        </p:nvSpPr>
        <p:spPr>
          <a:xfrm>
            <a:off x="11391403" y="7999816"/>
            <a:ext cx="941408" cy="943220"/>
          </a:xfrm>
          <a:custGeom>
            <a:avLst/>
            <a:gdLst/>
            <a:ahLst/>
            <a:cxnLst/>
            <a:rect l="l" t="t" r="r" b="b"/>
            <a:pathLst>
              <a:path w="2290" h="2291" extrusionOk="0">
                <a:moveTo>
                  <a:pt x="0" y="1145"/>
                </a:moveTo>
                <a:cubicBezTo>
                  <a:pt x="0" y="513"/>
                  <a:pt x="513" y="0"/>
                  <a:pt x="1145" y="0"/>
                </a:cubicBezTo>
                <a:cubicBezTo>
                  <a:pt x="1777" y="0"/>
                  <a:pt x="2289" y="513"/>
                  <a:pt x="2289" y="1145"/>
                </a:cubicBezTo>
                <a:cubicBezTo>
                  <a:pt x="2289" y="1777"/>
                  <a:pt x="1777" y="2290"/>
                  <a:pt x="1145" y="2290"/>
                </a:cubicBezTo>
                <a:cubicBezTo>
                  <a:pt x="513" y="2290"/>
                  <a:pt x="0" y="1777"/>
                  <a:pt x="0" y="114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7"/>
          <p:cNvSpPr/>
          <p:nvPr/>
        </p:nvSpPr>
        <p:spPr>
          <a:xfrm>
            <a:off x="5955190" y="7999816"/>
            <a:ext cx="943220" cy="943220"/>
          </a:xfrm>
          <a:custGeom>
            <a:avLst/>
            <a:gdLst/>
            <a:ahLst/>
            <a:cxnLst/>
            <a:rect l="l" t="t" r="r" b="b"/>
            <a:pathLst>
              <a:path w="2291" h="2291" extrusionOk="0">
                <a:moveTo>
                  <a:pt x="0" y="1145"/>
                </a:moveTo>
                <a:cubicBezTo>
                  <a:pt x="0" y="513"/>
                  <a:pt x="513" y="0"/>
                  <a:pt x="1145" y="0"/>
                </a:cubicBezTo>
                <a:cubicBezTo>
                  <a:pt x="1777" y="0"/>
                  <a:pt x="2290" y="513"/>
                  <a:pt x="2290" y="1145"/>
                </a:cubicBezTo>
                <a:cubicBezTo>
                  <a:pt x="2290" y="1777"/>
                  <a:pt x="1777" y="2290"/>
                  <a:pt x="1145" y="2290"/>
                </a:cubicBezTo>
                <a:cubicBezTo>
                  <a:pt x="513" y="2290"/>
                  <a:pt x="0" y="1777"/>
                  <a:pt x="0" y="1145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7"/>
          <p:cNvSpPr txBox="1"/>
          <p:nvPr/>
        </p:nvSpPr>
        <p:spPr>
          <a:xfrm>
            <a:off x="7181374" y="1772956"/>
            <a:ext cx="6186446" cy="1375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5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  </a:t>
            </a:r>
            <a:r>
              <a:rPr kumimoji="0" lang="es-419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Celebración independiente de conmemoración del día en </a:t>
            </a:r>
            <a:r>
              <a:rPr kumimoji="0" lang="es-419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igles</a:t>
            </a:r>
            <a:r>
              <a:rPr lang="es-419" sz="2000" dirty="0" err="1">
                <a:solidFill>
                  <a:prstClr val="black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ias</a:t>
            </a:r>
            <a:r>
              <a:rPr lang="es-419" sz="2000" dirty="0">
                <a:solidFill>
                  <a:prstClr val="black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 locales</a:t>
            </a:r>
            <a:endParaRPr kumimoji="0" lang="es-419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" panose="020B0604020202020204" charset="0"/>
              <a:cs typeface="Arial" panose="020B0604020202020204" pitchFamily="34" charset="0"/>
            </a:endParaRPr>
          </a:p>
        </p:txBody>
      </p:sp>
      <p:sp>
        <p:nvSpPr>
          <p:cNvPr id="482" name="Google Shape;482;p17"/>
          <p:cNvSpPr/>
          <p:nvPr/>
        </p:nvSpPr>
        <p:spPr>
          <a:xfrm>
            <a:off x="11690701" y="8261931"/>
            <a:ext cx="342812" cy="4189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8556" tIns="28556" rIns="28556" bIns="2855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4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83" name="Google Shape;483;p17"/>
          <p:cNvSpPr/>
          <p:nvPr/>
        </p:nvSpPr>
        <p:spPr>
          <a:xfrm>
            <a:off x="6217304" y="8300020"/>
            <a:ext cx="418991" cy="3428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8556" tIns="28556" rIns="28556" bIns="2855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4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84" name="Google Shape;484;p17"/>
          <p:cNvSpPr/>
          <p:nvPr/>
        </p:nvSpPr>
        <p:spPr>
          <a:xfrm>
            <a:off x="8933598" y="3554899"/>
            <a:ext cx="418991" cy="4189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8556" tIns="28556" rIns="28556" bIns="2855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4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85" name="Google Shape;485;p17"/>
          <p:cNvSpPr txBox="1"/>
          <p:nvPr/>
        </p:nvSpPr>
        <p:spPr>
          <a:xfrm>
            <a:off x="8019932" y="4996155"/>
            <a:ext cx="2665314" cy="244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ESTABLECER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6" name="Google Shape;486;p17"/>
          <p:cNvSpPr txBox="1"/>
          <p:nvPr/>
        </p:nvSpPr>
        <p:spPr>
          <a:xfrm>
            <a:off x="8899124" y="8132791"/>
            <a:ext cx="2205685" cy="574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FORTALECER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Google Shape;487;p17"/>
          <p:cNvSpPr txBox="1"/>
          <p:nvPr/>
        </p:nvSpPr>
        <p:spPr>
          <a:xfrm>
            <a:off x="6386393" y="7013114"/>
            <a:ext cx="1589963" cy="56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CUMPLIR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Google Shape;226;p9">
            <a:extLst>
              <a:ext uri="{FF2B5EF4-FFF2-40B4-BE49-F238E27FC236}">
                <a16:creationId xmlns:a16="http://schemas.microsoft.com/office/drawing/2014/main" id="{4B4FF9D5-6BCC-4A99-948E-F2D04D14DDAE}"/>
              </a:ext>
            </a:extLst>
          </p:cNvPr>
          <p:cNvSpPr txBox="1"/>
          <p:nvPr/>
        </p:nvSpPr>
        <p:spPr>
          <a:xfrm>
            <a:off x="533400" y="495300"/>
            <a:ext cx="7486532" cy="103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>
              <a:defRPr/>
            </a:pPr>
            <a:r>
              <a:rPr lang="es-ES" sz="4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 DESARROLLO INTEGRAL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3ECA01-5488-485F-8974-D128556852E5}"/>
              </a:ext>
            </a:extLst>
          </p:cNvPr>
          <p:cNvSpPr txBox="1"/>
          <p:nvPr/>
        </p:nvSpPr>
        <p:spPr>
          <a:xfrm>
            <a:off x="914400" y="1233963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RESULTADOS</a:t>
            </a:r>
            <a:endParaRPr kumimoji="0" lang="es-419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03B7B3-8BC1-4D83-972F-CEC4C885D8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903" y="1959812"/>
            <a:ext cx="496977" cy="496977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746438E7-FE10-4DBA-AED8-094D620EC092}"/>
              </a:ext>
            </a:extLst>
          </p:cNvPr>
          <p:cNvSpPr txBox="1"/>
          <p:nvPr/>
        </p:nvSpPr>
        <p:spPr>
          <a:xfrm>
            <a:off x="970332" y="7404415"/>
            <a:ext cx="4386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Convención de DBC - Armenia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419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CFB9D49A-F0F0-4032-9FBD-56A4F88426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7" y="7346846"/>
            <a:ext cx="496977" cy="496977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9037266D-122A-4B73-B701-38B008FD1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7" y="2357544"/>
            <a:ext cx="496977" cy="496977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3D3CC80F-3A01-4BD9-A5F3-5E87C4134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06" y="2920633"/>
            <a:ext cx="606089" cy="60608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04084E7-7522-40C7-BBDA-F15B6609BAE7}"/>
              </a:ext>
            </a:extLst>
          </p:cNvPr>
          <p:cNvSpPr txBox="1"/>
          <p:nvPr/>
        </p:nvSpPr>
        <p:spPr>
          <a:xfrm>
            <a:off x="1594815" y="235754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REALIZADO</a:t>
            </a:r>
            <a:endParaRPr kumimoji="0" lang="es-419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FBF0FD0-A4EB-4FFE-8715-4EEA1970BC1D}"/>
              </a:ext>
            </a:extLst>
          </p:cNvPr>
          <p:cNvSpPr txBox="1"/>
          <p:nvPr/>
        </p:nvSpPr>
        <p:spPr>
          <a:xfrm>
            <a:off x="1594815" y="302886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PROGRESO</a:t>
            </a:r>
            <a:endParaRPr kumimoji="0" lang="es-419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69CFE28-8799-4CAE-BAD8-5EEF97CF9F43}"/>
              </a:ext>
            </a:extLst>
          </p:cNvPr>
          <p:cNvSpPr txBox="1"/>
          <p:nvPr/>
        </p:nvSpPr>
        <p:spPr>
          <a:xfrm>
            <a:off x="12930888" y="7491021"/>
            <a:ext cx="4386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Campamento mujeres revitalizadas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Capacitación Misioneros William y Carla (Brasil ) – Visión de Dios Soacha</a:t>
            </a:r>
            <a:endParaRPr lang="es-419" sz="2000" dirty="0">
              <a:latin typeface="Arial" panose="020B0604020202020204" pitchFamily="34" charset="0"/>
              <a:ea typeface="Open Sans" panose="020B060402020202020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419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A7EFE937-CEA9-424F-B152-FEFC392C4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878" y="8125422"/>
            <a:ext cx="496977" cy="496977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0E8F70F-6C04-450B-9A7F-EDBEB17940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877" y="7409849"/>
            <a:ext cx="496977" cy="49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66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80A11EB-B1D0-45DA-A5FE-5DDE3EBD4252}"/>
              </a:ext>
            </a:extLst>
          </p:cNvPr>
          <p:cNvSpPr/>
          <p:nvPr/>
        </p:nvSpPr>
        <p:spPr>
          <a:xfrm>
            <a:off x="542294" y="2256525"/>
            <a:ext cx="4716112" cy="4183070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Google Shape;226;p9"/>
          <p:cNvSpPr txBox="1"/>
          <p:nvPr/>
        </p:nvSpPr>
        <p:spPr>
          <a:xfrm>
            <a:off x="675655" y="127137"/>
            <a:ext cx="6384234" cy="103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5</a:t>
            </a:r>
            <a:r>
              <a:rPr kumimoji="0" lang="es-ES" sz="4400" b="1" i="0" u="none" strike="noStrike" kern="1200" cap="none" spc="0" normalizeH="0" baseline="0" noProof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.  </a:t>
            </a:r>
            <a:r>
              <a:rPr lang="es-ES" sz="4400" b="1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ACCIÓN SOCIAL</a:t>
            </a:r>
            <a:endParaRPr kumimoji="0" lang="es-ES" sz="4400" b="1" i="0" u="none" strike="noStrike" kern="1200" cap="none" spc="0" normalizeH="0" baseline="0" noProof="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228" name="Google Shape;228;p9"/>
          <p:cNvSpPr txBox="1"/>
          <p:nvPr/>
        </p:nvSpPr>
        <p:spPr>
          <a:xfrm>
            <a:off x="8641123" y="1569458"/>
            <a:ext cx="2734422" cy="34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ESTABLECER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6425158" y="1965661"/>
            <a:ext cx="7671842" cy="138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ts val="2595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/>
                <a:cs typeface="Arial" panose="020B0604020202020204" pitchFamily="34" charset="0"/>
                <a:sym typeface="Open Sans" panose="020B0606030504020204"/>
              </a:rPr>
              <a:t>REALIZAR CAPACITACIONES PARA PROMOVER EL EMPRENDIMIENTO Y EL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/>
                <a:cs typeface="Arial" panose="020B0604020202020204" pitchFamily="34" charset="0"/>
                <a:sym typeface="Open Sans" panose="020B0606030504020204"/>
              </a:rPr>
              <a:t>IMPACTO SOCIAL</a:t>
            </a:r>
          </a:p>
        </p:txBody>
      </p:sp>
      <p:sp>
        <p:nvSpPr>
          <p:cNvPr id="230" name="Google Shape;230;p9"/>
          <p:cNvSpPr txBox="1"/>
          <p:nvPr/>
        </p:nvSpPr>
        <p:spPr>
          <a:xfrm>
            <a:off x="13835889" y="7040337"/>
            <a:ext cx="2350668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3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FORTALECER</a:t>
            </a:r>
          </a:p>
        </p:txBody>
      </p:sp>
      <p:sp>
        <p:nvSpPr>
          <p:cNvPr id="231" name="Google Shape;231;p9"/>
          <p:cNvSpPr/>
          <p:nvPr/>
        </p:nvSpPr>
        <p:spPr>
          <a:xfrm>
            <a:off x="8167857" y="5095395"/>
            <a:ext cx="3349011" cy="3349010"/>
          </a:xfrm>
          <a:custGeom>
            <a:avLst/>
            <a:gdLst/>
            <a:ahLst/>
            <a:cxnLst/>
            <a:rect l="l" t="t" r="r" b="b"/>
            <a:pathLst>
              <a:path w="9401" h="9402" extrusionOk="0">
                <a:moveTo>
                  <a:pt x="4700" y="0"/>
                </a:moveTo>
                <a:cubicBezTo>
                  <a:pt x="2104" y="0"/>
                  <a:pt x="0" y="2105"/>
                  <a:pt x="0" y="4700"/>
                </a:cubicBezTo>
                <a:cubicBezTo>
                  <a:pt x="0" y="7297"/>
                  <a:pt x="2104" y="9401"/>
                  <a:pt x="4700" y="9401"/>
                </a:cubicBezTo>
                <a:cubicBezTo>
                  <a:pt x="7296" y="9401"/>
                  <a:pt x="9400" y="7297"/>
                  <a:pt x="9400" y="4700"/>
                </a:cubicBezTo>
                <a:cubicBezTo>
                  <a:pt x="9400" y="2105"/>
                  <a:pt x="7296" y="0"/>
                  <a:pt x="4700" y="0"/>
                </a:cubicBez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10871256" y="6926983"/>
            <a:ext cx="2086063" cy="2086063"/>
          </a:xfrm>
          <a:custGeom>
            <a:avLst/>
            <a:gdLst/>
            <a:ahLst/>
            <a:cxnLst/>
            <a:rect l="l" t="t" r="r" b="b"/>
            <a:pathLst>
              <a:path w="5855" h="5855" extrusionOk="0">
                <a:moveTo>
                  <a:pt x="5854" y="2927"/>
                </a:moveTo>
                <a:cubicBezTo>
                  <a:pt x="5854" y="4543"/>
                  <a:pt x="4543" y="5854"/>
                  <a:pt x="2927" y="5854"/>
                </a:cubicBezTo>
                <a:cubicBezTo>
                  <a:pt x="1311" y="5854"/>
                  <a:pt x="0" y="4543"/>
                  <a:pt x="0" y="2927"/>
                </a:cubicBezTo>
                <a:cubicBezTo>
                  <a:pt x="0" y="1311"/>
                  <a:pt x="1311" y="0"/>
                  <a:pt x="2927" y="0"/>
                </a:cubicBezTo>
                <a:cubicBezTo>
                  <a:pt x="4543" y="0"/>
                  <a:pt x="5854" y="1311"/>
                  <a:pt x="5854" y="292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6705414" y="6926983"/>
            <a:ext cx="2086063" cy="2086063"/>
          </a:xfrm>
          <a:custGeom>
            <a:avLst/>
            <a:gdLst/>
            <a:ahLst/>
            <a:cxnLst/>
            <a:rect l="l" t="t" r="r" b="b"/>
            <a:pathLst>
              <a:path w="5854" h="5855" extrusionOk="0">
                <a:moveTo>
                  <a:pt x="5853" y="2927"/>
                </a:moveTo>
                <a:cubicBezTo>
                  <a:pt x="5853" y="4543"/>
                  <a:pt x="4543" y="5854"/>
                  <a:pt x="2926" y="5854"/>
                </a:cubicBezTo>
                <a:cubicBezTo>
                  <a:pt x="1310" y="5854"/>
                  <a:pt x="0" y="4543"/>
                  <a:pt x="0" y="2927"/>
                </a:cubicBezTo>
                <a:cubicBezTo>
                  <a:pt x="0" y="1311"/>
                  <a:pt x="1310" y="0"/>
                  <a:pt x="2926" y="0"/>
                </a:cubicBezTo>
                <a:cubicBezTo>
                  <a:pt x="4543" y="0"/>
                  <a:pt x="5853" y="1311"/>
                  <a:pt x="5853" y="2927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8785193" y="3315645"/>
            <a:ext cx="2086063" cy="2086063"/>
          </a:xfrm>
          <a:custGeom>
            <a:avLst/>
            <a:gdLst/>
            <a:ahLst/>
            <a:cxnLst/>
            <a:rect l="l" t="t" r="r" b="b"/>
            <a:pathLst>
              <a:path w="5854" h="5855" extrusionOk="0">
                <a:moveTo>
                  <a:pt x="5853" y="2927"/>
                </a:moveTo>
                <a:cubicBezTo>
                  <a:pt x="5853" y="4544"/>
                  <a:pt x="4542" y="5854"/>
                  <a:pt x="2926" y="5854"/>
                </a:cubicBezTo>
                <a:cubicBezTo>
                  <a:pt x="1310" y="5854"/>
                  <a:pt x="0" y="4544"/>
                  <a:pt x="0" y="2927"/>
                </a:cubicBezTo>
                <a:cubicBezTo>
                  <a:pt x="0" y="1310"/>
                  <a:pt x="1310" y="0"/>
                  <a:pt x="2926" y="0"/>
                </a:cubicBezTo>
                <a:cubicBezTo>
                  <a:pt x="4542" y="0"/>
                  <a:pt x="5853" y="1310"/>
                  <a:pt x="5853" y="292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8445894" y="8804125"/>
            <a:ext cx="2690833" cy="483816"/>
          </a:xfrm>
          <a:custGeom>
            <a:avLst/>
            <a:gdLst/>
            <a:ahLst/>
            <a:cxnLst/>
            <a:rect l="l" t="t" r="r" b="b"/>
            <a:pathLst>
              <a:path w="7556" h="1356" extrusionOk="0">
                <a:moveTo>
                  <a:pt x="589" y="322"/>
                </a:moveTo>
                <a:lnTo>
                  <a:pt x="497" y="489"/>
                </a:lnTo>
                <a:lnTo>
                  <a:pt x="484" y="482"/>
                </a:lnTo>
                <a:lnTo>
                  <a:pt x="470" y="474"/>
                </a:lnTo>
                <a:lnTo>
                  <a:pt x="456" y="467"/>
                </a:lnTo>
                <a:lnTo>
                  <a:pt x="442" y="459"/>
                </a:lnTo>
                <a:lnTo>
                  <a:pt x="428" y="451"/>
                </a:lnTo>
                <a:lnTo>
                  <a:pt x="414" y="443"/>
                </a:lnTo>
                <a:lnTo>
                  <a:pt x="400" y="435"/>
                </a:lnTo>
                <a:lnTo>
                  <a:pt x="386" y="427"/>
                </a:lnTo>
                <a:lnTo>
                  <a:pt x="372" y="419"/>
                </a:lnTo>
                <a:lnTo>
                  <a:pt x="358" y="411"/>
                </a:lnTo>
                <a:lnTo>
                  <a:pt x="344" y="403"/>
                </a:lnTo>
                <a:lnTo>
                  <a:pt x="330" y="395"/>
                </a:lnTo>
                <a:lnTo>
                  <a:pt x="328" y="394"/>
                </a:lnTo>
                <a:lnTo>
                  <a:pt x="425" y="230"/>
                </a:lnTo>
                <a:lnTo>
                  <a:pt x="426" y="230"/>
                </a:lnTo>
                <a:lnTo>
                  <a:pt x="439" y="238"/>
                </a:lnTo>
                <a:lnTo>
                  <a:pt x="453" y="246"/>
                </a:lnTo>
                <a:lnTo>
                  <a:pt x="467" y="253"/>
                </a:lnTo>
                <a:lnTo>
                  <a:pt x="480" y="261"/>
                </a:lnTo>
                <a:lnTo>
                  <a:pt x="494" y="269"/>
                </a:lnTo>
                <a:lnTo>
                  <a:pt x="508" y="277"/>
                </a:lnTo>
                <a:lnTo>
                  <a:pt x="521" y="285"/>
                </a:lnTo>
                <a:lnTo>
                  <a:pt x="535" y="292"/>
                </a:lnTo>
                <a:lnTo>
                  <a:pt x="549" y="300"/>
                </a:lnTo>
                <a:lnTo>
                  <a:pt x="562" y="308"/>
                </a:lnTo>
                <a:lnTo>
                  <a:pt x="577" y="315"/>
                </a:lnTo>
                <a:lnTo>
                  <a:pt x="589" y="322"/>
                </a:lnTo>
                <a:close/>
                <a:moveTo>
                  <a:pt x="924" y="493"/>
                </a:moveTo>
                <a:lnTo>
                  <a:pt x="841" y="665"/>
                </a:lnTo>
                <a:lnTo>
                  <a:pt x="828" y="659"/>
                </a:lnTo>
                <a:lnTo>
                  <a:pt x="814" y="652"/>
                </a:lnTo>
                <a:lnTo>
                  <a:pt x="799" y="645"/>
                </a:lnTo>
                <a:lnTo>
                  <a:pt x="784" y="638"/>
                </a:lnTo>
                <a:lnTo>
                  <a:pt x="770" y="631"/>
                </a:lnTo>
                <a:lnTo>
                  <a:pt x="755" y="624"/>
                </a:lnTo>
                <a:lnTo>
                  <a:pt x="741" y="616"/>
                </a:lnTo>
                <a:lnTo>
                  <a:pt x="727" y="609"/>
                </a:lnTo>
                <a:lnTo>
                  <a:pt x="713" y="602"/>
                </a:lnTo>
                <a:lnTo>
                  <a:pt x="698" y="595"/>
                </a:lnTo>
                <a:lnTo>
                  <a:pt x="684" y="588"/>
                </a:lnTo>
                <a:lnTo>
                  <a:pt x="669" y="580"/>
                </a:lnTo>
                <a:lnTo>
                  <a:pt x="668" y="580"/>
                </a:lnTo>
                <a:lnTo>
                  <a:pt x="755" y="410"/>
                </a:lnTo>
                <a:lnTo>
                  <a:pt x="756" y="410"/>
                </a:lnTo>
                <a:lnTo>
                  <a:pt x="770" y="417"/>
                </a:lnTo>
                <a:lnTo>
                  <a:pt x="784" y="424"/>
                </a:lnTo>
                <a:lnTo>
                  <a:pt x="798" y="432"/>
                </a:lnTo>
                <a:lnTo>
                  <a:pt x="812" y="439"/>
                </a:lnTo>
                <a:lnTo>
                  <a:pt x="826" y="446"/>
                </a:lnTo>
                <a:lnTo>
                  <a:pt x="840" y="453"/>
                </a:lnTo>
                <a:lnTo>
                  <a:pt x="854" y="460"/>
                </a:lnTo>
                <a:lnTo>
                  <a:pt x="868" y="466"/>
                </a:lnTo>
                <a:lnTo>
                  <a:pt x="882" y="473"/>
                </a:lnTo>
                <a:lnTo>
                  <a:pt x="896" y="480"/>
                </a:lnTo>
                <a:lnTo>
                  <a:pt x="911" y="487"/>
                </a:lnTo>
                <a:lnTo>
                  <a:pt x="924" y="493"/>
                </a:lnTo>
                <a:close/>
                <a:moveTo>
                  <a:pt x="1267" y="646"/>
                </a:moveTo>
                <a:lnTo>
                  <a:pt x="1195" y="822"/>
                </a:lnTo>
                <a:lnTo>
                  <a:pt x="1179" y="816"/>
                </a:lnTo>
                <a:lnTo>
                  <a:pt x="1165" y="810"/>
                </a:lnTo>
                <a:lnTo>
                  <a:pt x="1150" y="804"/>
                </a:lnTo>
                <a:lnTo>
                  <a:pt x="1136" y="797"/>
                </a:lnTo>
                <a:lnTo>
                  <a:pt x="1121" y="791"/>
                </a:lnTo>
                <a:lnTo>
                  <a:pt x="1106" y="785"/>
                </a:lnTo>
                <a:lnTo>
                  <a:pt x="1091" y="779"/>
                </a:lnTo>
                <a:lnTo>
                  <a:pt x="1076" y="772"/>
                </a:lnTo>
                <a:lnTo>
                  <a:pt x="1062" y="766"/>
                </a:lnTo>
                <a:lnTo>
                  <a:pt x="1047" y="759"/>
                </a:lnTo>
                <a:lnTo>
                  <a:pt x="1032" y="753"/>
                </a:lnTo>
                <a:lnTo>
                  <a:pt x="1017" y="746"/>
                </a:lnTo>
                <a:lnTo>
                  <a:pt x="1095" y="572"/>
                </a:lnTo>
                <a:lnTo>
                  <a:pt x="1109" y="578"/>
                </a:lnTo>
                <a:lnTo>
                  <a:pt x="1123" y="585"/>
                </a:lnTo>
                <a:lnTo>
                  <a:pt x="1138" y="591"/>
                </a:lnTo>
                <a:lnTo>
                  <a:pt x="1152" y="597"/>
                </a:lnTo>
                <a:lnTo>
                  <a:pt x="1167" y="604"/>
                </a:lnTo>
                <a:lnTo>
                  <a:pt x="1181" y="609"/>
                </a:lnTo>
                <a:lnTo>
                  <a:pt x="1196" y="615"/>
                </a:lnTo>
                <a:lnTo>
                  <a:pt x="1209" y="622"/>
                </a:lnTo>
                <a:lnTo>
                  <a:pt x="1224" y="628"/>
                </a:lnTo>
                <a:lnTo>
                  <a:pt x="1238" y="634"/>
                </a:lnTo>
                <a:lnTo>
                  <a:pt x="1253" y="640"/>
                </a:lnTo>
                <a:lnTo>
                  <a:pt x="1267" y="646"/>
                </a:lnTo>
                <a:close/>
                <a:moveTo>
                  <a:pt x="1619" y="779"/>
                </a:moveTo>
                <a:lnTo>
                  <a:pt x="1556" y="960"/>
                </a:lnTo>
                <a:lnTo>
                  <a:pt x="1554" y="959"/>
                </a:lnTo>
                <a:lnTo>
                  <a:pt x="1539" y="954"/>
                </a:lnTo>
                <a:lnTo>
                  <a:pt x="1524" y="948"/>
                </a:lnTo>
                <a:lnTo>
                  <a:pt x="1509" y="943"/>
                </a:lnTo>
                <a:lnTo>
                  <a:pt x="1494" y="937"/>
                </a:lnTo>
                <a:lnTo>
                  <a:pt x="1479" y="932"/>
                </a:lnTo>
                <a:lnTo>
                  <a:pt x="1464" y="927"/>
                </a:lnTo>
                <a:lnTo>
                  <a:pt x="1449" y="921"/>
                </a:lnTo>
                <a:lnTo>
                  <a:pt x="1434" y="916"/>
                </a:lnTo>
                <a:lnTo>
                  <a:pt x="1419" y="910"/>
                </a:lnTo>
                <a:lnTo>
                  <a:pt x="1403" y="904"/>
                </a:lnTo>
                <a:lnTo>
                  <a:pt x="1389" y="898"/>
                </a:lnTo>
                <a:lnTo>
                  <a:pt x="1375" y="893"/>
                </a:lnTo>
                <a:lnTo>
                  <a:pt x="1442" y="715"/>
                </a:lnTo>
                <a:lnTo>
                  <a:pt x="1456" y="720"/>
                </a:lnTo>
                <a:lnTo>
                  <a:pt x="1470" y="726"/>
                </a:lnTo>
                <a:lnTo>
                  <a:pt x="1485" y="731"/>
                </a:lnTo>
                <a:lnTo>
                  <a:pt x="1500" y="736"/>
                </a:lnTo>
                <a:lnTo>
                  <a:pt x="1514" y="742"/>
                </a:lnTo>
                <a:lnTo>
                  <a:pt x="1529" y="747"/>
                </a:lnTo>
                <a:lnTo>
                  <a:pt x="1544" y="753"/>
                </a:lnTo>
                <a:lnTo>
                  <a:pt x="1559" y="758"/>
                </a:lnTo>
                <a:lnTo>
                  <a:pt x="1573" y="763"/>
                </a:lnTo>
                <a:lnTo>
                  <a:pt x="1588" y="769"/>
                </a:lnTo>
                <a:lnTo>
                  <a:pt x="1602" y="774"/>
                </a:lnTo>
                <a:lnTo>
                  <a:pt x="1617" y="779"/>
                </a:lnTo>
                <a:lnTo>
                  <a:pt x="1619" y="779"/>
                </a:lnTo>
                <a:close/>
                <a:moveTo>
                  <a:pt x="1977" y="894"/>
                </a:moveTo>
                <a:lnTo>
                  <a:pt x="1924" y="1077"/>
                </a:lnTo>
                <a:lnTo>
                  <a:pt x="1921" y="1076"/>
                </a:lnTo>
                <a:lnTo>
                  <a:pt x="1906" y="1071"/>
                </a:lnTo>
                <a:lnTo>
                  <a:pt x="1890" y="1067"/>
                </a:lnTo>
                <a:lnTo>
                  <a:pt x="1874" y="1062"/>
                </a:lnTo>
                <a:lnTo>
                  <a:pt x="1859" y="1058"/>
                </a:lnTo>
                <a:lnTo>
                  <a:pt x="1844" y="1053"/>
                </a:lnTo>
                <a:lnTo>
                  <a:pt x="1829" y="1049"/>
                </a:lnTo>
                <a:lnTo>
                  <a:pt x="1813" y="1043"/>
                </a:lnTo>
                <a:lnTo>
                  <a:pt x="1798" y="1039"/>
                </a:lnTo>
                <a:lnTo>
                  <a:pt x="1783" y="1034"/>
                </a:lnTo>
                <a:lnTo>
                  <a:pt x="1767" y="1029"/>
                </a:lnTo>
                <a:lnTo>
                  <a:pt x="1752" y="1025"/>
                </a:lnTo>
                <a:lnTo>
                  <a:pt x="1739" y="1021"/>
                </a:lnTo>
                <a:lnTo>
                  <a:pt x="1797" y="839"/>
                </a:lnTo>
                <a:lnTo>
                  <a:pt x="1810" y="843"/>
                </a:lnTo>
                <a:lnTo>
                  <a:pt x="1824" y="847"/>
                </a:lnTo>
                <a:lnTo>
                  <a:pt x="1839" y="852"/>
                </a:lnTo>
                <a:lnTo>
                  <a:pt x="1854" y="857"/>
                </a:lnTo>
                <a:lnTo>
                  <a:pt x="1869" y="861"/>
                </a:lnTo>
                <a:lnTo>
                  <a:pt x="1884" y="866"/>
                </a:lnTo>
                <a:lnTo>
                  <a:pt x="1899" y="871"/>
                </a:lnTo>
                <a:lnTo>
                  <a:pt x="1914" y="875"/>
                </a:lnTo>
                <a:lnTo>
                  <a:pt x="1929" y="880"/>
                </a:lnTo>
                <a:lnTo>
                  <a:pt x="1944" y="884"/>
                </a:lnTo>
                <a:lnTo>
                  <a:pt x="1959" y="888"/>
                </a:lnTo>
                <a:lnTo>
                  <a:pt x="1974" y="893"/>
                </a:lnTo>
                <a:lnTo>
                  <a:pt x="1977" y="894"/>
                </a:lnTo>
                <a:close/>
                <a:moveTo>
                  <a:pt x="2341" y="988"/>
                </a:moveTo>
                <a:lnTo>
                  <a:pt x="2299" y="1174"/>
                </a:lnTo>
                <a:lnTo>
                  <a:pt x="2293" y="1173"/>
                </a:lnTo>
                <a:lnTo>
                  <a:pt x="2277" y="1169"/>
                </a:lnTo>
                <a:lnTo>
                  <a:pt x="2261" y="1166"/>
                </a:lnTo>
                <a:lnTo>
                  <a:pt x="2246" y="1162"/>
                </a:lnTo>
                <a:lnTo>
                  <a:pt x="2230" y="1158"/>
                </a:lnTo>
                <a:lnTo>
                  <a:pt x="2215" y="1154"/>
                </a:lnTo>
                <a:lnTo>
                  <a:pt x="2199" y="1151"/>
                </a:lnTo>
                <a:lnTo>
                  <a:pt x="2184" y="1147"/>
                </a:lnTo>
                <a:lnTo>
                  <a:pt x="2168" y="1143"/>
                </a:lnTo>
                <a:lnTo>
                  <a:pt x="2153" y="1139"/>
                </a:lnTo>
                <a:lnTo>
                  <a:pt x="2137" y="1134"/>
                </a:lnTo>
                <a:lnTo>
                  <a:pt x="2122" y="1131"/>
                </a:lnTo>
                <a:lnTo>
                  <a:pt x="2110" y="1128"/>
                </a:lnTo>
                <a:lnTo>
                  <a:pt x="2159" y="944"/>
                </a:lnTo>
                <a:lnTo>
                  <a:pt x="2169" y="946"/>
                </a:lnTo>
                <a:lnTo>
                  <a:pt x="2185" y="950"/>
                </a:lnTo>
                <a:lnTo>
                  <a:pt x="2200" y="954"/>
                </a:lnTo>
                <a:lnTo>
                  <a:pt x="2214" y="958"/>
                </a:lnTo>
                <a:lnTo>
                  <a:pt x="2230" y="961"/>
                </a:lnTo>
                <a:lnTo>
                  <a:pt x="2245" y="965"/>
                </a:lnTo>
                <a:lnTo>
                  <a:pt x="2260" y="969"/>
                </a:lnTo>
                <a:lnTo>
                  <a:pt x="2276" y="972"/>
                </a:lnTo>
                <a:lnTo>
                  <a:pt x="2290" y="976"/>
                </a:lnTo>
                <a:lnTo>
                  <a:pt x="2305" y="980"/>
                </a:lnTo>
                <a:lnTo>
                  <a:pt x="2321" y="984"/>
                </a:lnTo>
                <a:lnTo>
                  <a:pt x="2336" y="987"/>
                </a:lnTo>
                <a:lnTo>
                  <a:pt x="2341" y="988"/>
                </a:lnTo>
                <a:close/>
                <a:moveTo>
                  <a:pt x="2710" y="1063"/>
                </a:moveTo>
                <a:lnTo>
                  <a:pt x="2677" y="1251"/>
                </a:lnTo>
                <a:lnTo>
                  <a:pt x="2670" y="1249"/>
                </a:lnTo>
                <a:lnTo>
                  <a:pt x="2654" y="1247"/>
                </a:lnTo>
                <a:lnTo>
                  <a:pt x="2638" y="1244"/>
                </a:lnTo>
                <a:lnTo>
                  <a:pt x="2623" y="1241"/>
                </a:lnTo>
                <a:lnTo>
                  <a:pt x="2607" y="1238"/>
                </a:lnTo>
                <a:lnTo>
                  <a:pt x="2592" y="1235"/>
                </a:lnTo>
                <a:lnTo>
                  <a:pt x="2576" y="1232"/>
                </a:lnTo>
                <a:lnTo>
                  <a:pt x="2560" y="1229"/>
                </a:lnTo>
                <a:lnTo>
                  <a:pt x="2544" y="1226"/>
                </a:lnTo>
                <a:lnTo>
                  <a:pt x="2528" y="1223"/>
                </a:lnTo>
                <a:lnTo>
                  <a:pt x="2512" y="1220"/>
                </a:lnTo>
                <a:lnTo>
                  <a:pt x="2497" y="1217"/>
                </a:lnTo>
                <a:lnTo>
                  <a:pt x="2488" y="1215"/>
                </a:lnTo>
                <a:lnTo>
                  <a:pt x="2525" y="1028"/>
                </a:lnTo>
                <a:lnTo>
                  <a:pt x="2534" y="1030"/>
                </a:lnTo>
                <a:lnTo>
                  <a:pt x="2550" y="1033"/>
                </a:lnTo>
                <a:lnTo>
                  <a:pt x="2565" y="1036"/>
                </a:lnTo>
                <a:lnTo>
                  <a:pt x="2580" y="1039"/>
                </a:lnTo>
                <a:lnTo>
                  <a:pt x="2596" y="1042"/>
                </a:lnTo>
                <a:lnTo>
                  <a:pt x="2611" y="1045"/>
                </a:lnTo>
                <a:lnTo>
                  <a:pt x="2626" y="1048"/>
                </a:lnTo>
                <a:lnTo>
                  <a:pt x="2642" y="1051"/>
                </a:lnTo>
                <a:lnTo>
                  <a:pt x="2657" y="1053"/>
                </a:lnTo>
                <a:lnTo>
                  <a:pt x="2673" y="1056"/>
                </a:lnTo>
                <a:lnTo>
                  <a:pt x="2688" y="1059"/>
                </a:lnTo>
                <a:lnTo>
                  <a:pt x="2703" y="1062"/>
                </a:lnTo>
                <a:lnTo>
                  <a:pt x="2710" y="1063"/>
                </a:lnTo>
                <a:close/>
                <a:moveTo>
                  <a:pt x="3082" y="1117"/>
                </a:moveTo>
                <a:lnTo>
                  <a:pt x="3060" y="1307"/>
                </a:lnTo>
                <a:lnTo>
                  <a:pt x="3051" y="1305"/>
                </a:lnTo>
                <a:lnTo>
                  <a:pt x="3036" y="1304"/>
                </a:lnTo>
                <a:lnTo>
                  <a:pt x="3020" y="1301"/>
                </a:lnTo>
                <a:lnTo>
                  <a:pt x="3004" y="1300"/>
                </a:lnTo>
                <a:lnTo>
                  <a:pt x="2988" y="1297"/>
                </a:lnTo>
                <a:lnTo>
                  <a:pt x="2972" y="1295"/>
                </a:lnTo>
                <a:lnTo>
                  <a:pt x="2956" y="1293"/>
                </a:lnTo>
                <a:lnTo>
                  <a:pt x="2940" y="1292"/>
                </a:lnTo>
                <a:lnTo>
                  <a:pt x="2924" y="1289"/>
                </a:lnTo>
                <a:lnTo>
                  <a:pt x="2908" y="1287"/>
                </a:lnTo>
                <a:lnTo>
                  <a:pt x="2892" y="1284"/>
                </a:lnTo>
                <a:lnTo>
                  <a:pt x="2876" y="1283"/>
                </a:lnTo>
                <a:lnTo>
                  <a:pt x="2868" y="1282"/>
                </a:lnTo>
                <a:lnTo>
                  <a:pt x="2896" y="1092"/>
                </a:lnTo>
                <a:lnTo>
                  <a:pt x="2904" y="1093"/>
                </a:lnTo>
                <a:lnTo>
                  <a:pt x="2919" y="1096"/>
                </a:lnTo>
                <a:lnTo>
                  <a:pt x="2935" y="1098"/>
                </a:lnTo>
                <a:lnTo>
                  <a:pt x="2950" y="1100"/>
                </a:lnTo>
                <a:lnTo>
                  <a:pt x="2966" y="1102"/>
                </a:lnTo>
                <a:lnTo>
                  <a:pt x="2981" y="1104"/>
                </a:lnTo>
                <a:lnTo>
                  <a:pt x="2997" y="1106"/>
                </a:lnTo>
                <a:lnTo>
                  <a:pt x="3012" y="1108"/>
                </a:lnTo>
                <a:lnTo>
                  <a:pt x="3028" y="1111"/>
                </a:lnTo>
                <a:lnTo>
                  <a:pt x="3043" y="1112"/>
                </a:lnTo>
                <a:lnTo>
                  <a:pt x="3058" y="1114"/>
                </a:lnTo>
                <a:lnTo>
                  <a:pt x="3074" y="1116"/>
                </a:lnTo>
                <a:lnTo>
                  <a:pt x="3082" y="1117"/>
                </a:lnTo>
                <a:close/>
                <a:moveTo>
                  <a:pt x="3457" y="1151"/>
                </a:moveTo>
                <a:lnTo>
                  <a:pt x="3445" y="1341"/>
                </a:lnTo>
                <a:lnTo>
                  <a:pt x="3437" y="1341"/>
                </a:lnTo>
                <a:lnTo>
                  <a:pt x="3420" y="1340"/>
                </a:lnTo>
                <a:lnTo>
                  <a:pt x="3404" y="1338"/>
                </a:lnTo>
                <a:lnTo>
                  <a:pt x="3388" y="1337"/>
                </a:lnTo>
                <a:lnTo>
                  <a:pt x="3372" y="1336"/>
                </a:lnTo>
                <a:lnTo>
                  <a:pt x="3356" y="1335"/>
                </a:lnTo>
                <a:lnTo>
                  <a:pt x="3340" y="1334"/>
                </a:lnTo>
                <a:lnTo>
                  <a:pt x="3324" y="1333"/>
                </a:lnTo>
                <a:lnTo>
                  <a:pt x="3308" y="1331"/>
                </a:lnTo>
                <a:lnTo>
                  <a:pt x="3292" y="1330"/>
                </a:lnTo>
                <a:lnTo>
                  <a:pt x="3276" y="1328"/>
                </a:lnTo>
                <a:lnTo>
                  <a:pt x="3260" y="1327"/>
                </a:lnTo>
                <a:lnTo>
                  <a:pt x="3252" y="1327"/>
                </a:lnTo>
                <a:lnTo>
                  <a:pt x="3269" y="1136"/>
                </a:lnTo>
                <a:lnTo>
                  <a:pt x="3277" y="1137"/>
                </a:lnTo>
                <a:lnTo>
                  <a:pt x="3292" y="1139"/>
                </a:lnTo>
                <a:lnTo>
                  <a:pt x="3308" y="1140"/>
                </a:lnTo>
                <a:lnTo>
                  <a:pt x="3324" y="1141"/>
                </a:lnTo>
                <a:lnTo>
                  <a:pt x="3339" y="1142"/>
                </a:lnTo>
                <a:lnTo>
                  <a:pt x="3355" y="1144"/>
                </a:lnTo>
                <a:lnTo>
                  <a:pt x="3370" y="1145"/>
                </a:lnTo>
                <a:lnTo>
                  <a:pt x="3386" y="1146"/>
                </a:lnTo>
                <a:lnTo>
                  <a:pt x="3402" y="1147"/>
                </a:lnTo>
                <a:lnTo>
                  <a:pt x="3417" y="1148"/>
                </a:lnTo>
                <a:lnTo>
                  <a:pt x="3433" y="1149"/>
                </a:lnTo>
                <a:lnTo>
                  <a:pt x="3449" y="1151"/>
                </a:lnTo>
                <a:lnTo>
                  <a:pt x="3457" y="1151"/>
                </a:lnTo>
                <a:close/>
                <a:moveTo>
                  <a:pt x="3833" y="1164"/>
                </a:moveTo>
                <a:lnTo>
                  <a:pt x="3831" y="1355"/>
                </a:lnTo>
                <a:lnTo>
                  <a:pt x="3824" y="1355"/>
                </a:lnTo>
                <a:lnTo>
                  <a:pt x="3808" y="1355"/>
                </a:lnTo>
                <a:lnTo>
                  <a:pt x="3791" y="1354"/>
                </a:lnTo>
                <a:lnTo>
                  <a:pt x="3776" y="1354"/>
                </a:lnTo>
                <a:lnTo>
                  <a:pt x="3759" y="1354"/>
                </a:lnTo>
                <a:lnTo>
                  <a:pt x="3743" y="1354"/>
                </a:lnTo>
                <a:lnTo>
                  <a:pt x="3727" y="1353"/>
                </a:lnTo>
                <a:lnTo>
                  <a:pt x="3711" y="1353"/>
                </a:lnTo>
                <a:lnTo>
                  <a:pt x="3695" y="1353"/>
                </a:lnTo>
                <a:lnTo>
                  <a:pt x="3679" y="1352"/>
                </a:lnTo>
                <a:lnTo>
                  <a:pt x="3662" y="1351"/>
                </a:lnTo>
                <a:lnTo>
                  <a:pt x="3646" y="1351"/>
                </a:lnTo>
                <a:lnTo>
                  <a:pt x="3638" y="1351"/>
                </a:lnTo>
                <a:lnTo>
                  <a:pt x="3645" y="1160"/>
                </a:lnTo>
                <a:lnTo>
                  <a:pt x="3653" y="1160"/>
                </a:lnTo>
                <a:lnTo>
                  <a:pt x="3669" y="1161"/>
                </a:lnTo>
                <a:lnTo>
                  <a:pt x="3684" y="1162"/>
                </a:lnTo>
                <a:lnTo>
                  <a:pt x="3700" y="1162"/>
                </a:lnTo>
                <a:lnTo>
                  <a:pt x="3716" y="1162"/>
                </a:lnTo>
                <a:lnTo>
                  <a:pt x="3731" y="1163"/>
                </a:lnTo>
                <a:lnTo>
                  <a:pt x="3747" y="1163"/>
                </a:lnTo>
                <a:lnTo>
                  <a:pt x="3763" y="1163"/>
                </a:lnTo>
                <a:lnTo>
                  <a:pt x="3778" y="1163"/>
                </a:lnTo>
                <a:lnTo>
                  <a:pt x="3794" y="1164"/>
                </a:lnTo>
                <a:lnTo>
                  <a:pt x="3810" y="1164"/>
                </a:lnTo>
                <a:lnTo>
                  <a:pt x="3826" y="1164"/>
                </a:lnTo>
                <a:lnTo>
                  <a:pt x="3833" y="1164"/>
                </a:lnTo>
                <a:close/>
                <a:moveTo>
                  <a:pt x="4209" y="1157"/>
                </a:moveTo>
                <a:lnTo>
                  <a:pt x="4218" y="1348"/>
                </a:lnTo>
                <a:lnTo>
                  <a:pt x="4217" y="1348"/>
                </a:lnTo>
                <a:lnTo>
                  <a:pt x="4203" y="1348"/>
                </a:lnTo>
                <a:lnTo>
                  <a:pt x="4188" y="1349"/>
                </a:lnTo>
                <a:lnTo>
                  <a:pt x="4174" y="1350"/>
                </a:lnTo>
                <a:lnTo>
                  <a:pt x="4160" y="1350"/>
                </a:lnTo>
                <a:lnTo>
                  <a:pt x="4146" y="1351"/>
                </a:lnTo>
                <a:lnTo>
                  <a:pt x="4132" y="1351"/>
                </a:lnTo>
                <a:lnTo>
                  <a:pt x="4117" y="1351"/>
                </a:lnTo>
                <a:lnTo>
                  <a:pt x="4103" y="1352"/>
                </a:lnTo>
                <a:lnTo>
                  <a:pt x="4089" y="1353"/>
                </a:lnTo>
                <a:lnTo>
                  <a:pt x="4074" y="1353"/>
                </a:lnTo>
                <a:lnTo>
                  <a:pt x="4060" y="1353"/>
                </a:lnTo>
                <a:lnTo>
                  <a:pt x="4046" y="1353"/>
                </a:lnTo>
                <a:lnTo>
                  <a:pt x="4032" y="1354"/>
                </a:lnTo>
                <a:lnTo>
                  <a:pt x="4024" y="1354"/>
                </a:lnTo>
                <a:lnTo>
                  <a:pt x="4021" y="1163"/>
                </a:lnTo>
                <a:lnTo>
                  <a:pt x="4028" y="1163"/>
                </a:lnTo>
                <a:lnTo>
                  <a:pt x="4042" y="1163"/>
                </a:lnTo>
                <a:lnTo>
                  <a:pt x="4056" y="1162"/>
                </a:lnTo>
                <a:lnTo>
                  <a:pt x="4070" y="1162"/>
                </a:lnTo>
                <a:lnTo>
                  <a:pt x="4083" y="1162"/>
                </a:lnTo>
                <a:lnTo>
                  <a:pt x="4097" y="1161"/>
                </a:lnTo>
                <a:lnTo>
                  <a:pt x="4112" y="1161"/>
                </a:lnTo>
                <a:lnTo>
                  <a:pt x="4125" y="1160"/>
                </a:lnTo>
                <a:lnTo>
                  <a:pt x="4139" y="1160"/>
                </a:lnTo>
                <a:lnTo>
                  <a:pt x="4153" y="1159"/>
                </a:lnTo>
                <a:lnTo>
                  <a:pt x="4167" y="1159"/>
                </a:lnTo>
                <a:lnTo>
                  <a:pt x="4181" y="1158"/>
                </a:lnTo>
                <a:lnTo>
                  <a:pt x="4194" y="1158"/>
                </a:lnTo>
                <a:lnTo>
                  <a:pt x="4208" y="1157"/>
                </a:lnTo>
                <a:lnTo>
                  <a:pt x="4209" y="1157"/>
                </a:lnTo>
                <a:close/>
                <a:moveTo>
                  <a:pt x="4584" y="1129"/>
                </a:moveTo>
                <a:lnTo>
                  <a:pt x="4603" y="1319"/>
                </a:lnTo>
                <a:lnTo>
                  <a:pt x="4601" y="1319"/>
                </a:lnTo>
                <a:lnTo>
                  <a:pt x="4587" y="1321"/>
                </a:lnTo>
                <a:lnTo>
                  <a:pt x="4572" y="1322"/>
                </a:lnTo>
                <a:lnTo>
                  <a:pt x="4558" y="1323"/>
                </a:lnTo>
                <a:lnTo>
                  <a:pt x="4544" y="1325"/>
                </a:lnTo>
                <a:lnTo>
                  <a:pt x="4530" y="1326"/>
                </a:lnTo>
                <a:lnTo>
                  <a:pt x="4516" y="1327"/>
                </a:lnTo>
                <a:lnTo>
                  <a:pt x="4501" y="1328"/>
                </a:lnTo>
                <a:lnTo>
                  <a:pt x="4487" y="1330"/>
                </a:lnTo>
                <a:lnTo>
                  <a:pt x="4473" y="1331"/>
                </a:lnTo>
                <a:lnTo>
                  <a:pt x="4459" y="1332"/>
                </a:lnTo>
                <a:lnTo>
                  <a:pt x="4445" y="1333"/>
                </a:lnTo>
                <a:lnTo>
                  <a:pt x="4430" y="1334"/>
                </a:lnTo>
                <a:lnTo>
                  <a:pt x="4416" y="1335"/>
                </a:lnTo>
                <a:lnTo>
                  <a:pt x="4410" y="1336"/>
                </a:lnTo>
                <a:lnTo>
                  <a:pt x="4397" y="1146"/>
                </a:lnTo>
                <a:lnTo>
                  <a:pt x="4402" y="1145"/>
                </a:lnTo>
                <a:lnTo>
                  <a:pt x="4416" y="1144"/>
                </a:lnTo>
                <a:lnTo>
                  <a:pt x="4430" y="1143"/>
                </a:lnTo>
                <a:lnTo>
                  <a:pt x="4444" y="1142"/>
                </a:lnTo>
                <a:lnTo>
                  <a:pt x="4457" y="1141"/>
                </a:lnTo>
                <a:lnTo>
                  <a:pt x="4471" y="1140"/>
                </a:lnTo>
                <a:lnTo>
                  <a:pt x="4485" y="1139"/>
                </a:lnTo>
                <a:lnTo>
                  <a:pt x="4499" y="1138"/>
                </a:lnTo>
                <a:lnTo>
                  <a:pt x="4513" y="1136"/>
                </a:lnTo>
                <a:lnTo>
                  <a:pt x="4527" y="1134"/>
                </a:lnTo>
                <a:lnTo>
                  <a:pt x="4540" y="1133"/>
                </a:lnTo>
                <a:lnTo>
                  <a:pt x="4554" y="1132"/>
                </a:lnTo>
                <a:lnTo>
                  <a:pt x="4568" y="1131"/>
                </a:lnTo>
                <a:lnTo>
                  <a:pt x="4581" y="1129"/>
                </a:lnTo>
                <a:lnTo>
                  <a:pt x="4584" y="1129"/>
                </a:lnTo>
                <a:close/>
                <a:moveTo>
                  <a:pt x="4957" y="1081"/>
                </a:moveTo>
                <a:lnTo>
                  <a:pt x="4986" y="1270"/>
                </a:lnTo>
                <a:lnTo>
                  <a:pt x="4981" y="1270"/>
                </a:lnTo>
                <a:lnTo>
                  <a:pt x="4967" y="1273"/>
                </a:lnTo>
                <a:lnTo>
                  <a:pt x="4954" y="1274"/>
                </a:lnTo>
                <a:lnTo>
                  <a:pt x="4940" y="1277"/>
                </a:lnTo>
                <a:lnTo>
                  <a:pt x="4925" y="1278"/>
                </a:lnTo>
                <a:lnTo>
                  <a:pt x="4911" y="1281"/>
                </a:lnTo>
                <a:lnTo>
                  <a:pt x="4897" y="1283"/>
                </a:lnTo>
                <a:lnTo>
                  <a:pt x="4883" y="1285"/>
                </a:lnTo>
                <a:lnTo>
                  <a:pt x="4869" y="1287"/>
                </a:lnTo>
                <a:lnTo>
                  <a:pt x="4855" y="1289"/>
                </a:lnTo>
                <a:lnTo>
                  <a:pt x="4841" y="1291"/>
                </a:lnTo>
                <a:lnTo>
                  <a:pt x="4827" y="1293"/>
                </a:lnTo>
                <a:lnTo>
                  <a:pt x="4813" y="1294"/>
                </a:lnTo>
                <a:lnTo>
                  <a:pt x="4799" y="1296"/>
                </a:lnTo>
                <a:lnTo>
                  <a:pt x="4795" y="1297"/>
                </a:lnTo>
                <a:lnTo>
                  <a:pt x="4771" y="1108"/>
                </a:lnTo>
                <a:lnTo>
                  <a:pt x="4774" y="1107"/>
                </a:lnTo>
                <a:lnTo>
                  <a:pt x="4788" y="1105"/>
                </a:lnTo>
                <a:lnTo>
                  <a:pt x="4802" y="1103"/>
                </a:lnTo>
                <a:lnTo>
                  <a:pt x="4815" y="1102"/>
                </a:lnTo>
                <a:lnTo>
                  <a:pt x="4829" y="1100"/>
                </a:lnTo>
                <a:lnTo>
                  <a:pt x="4843" y="1098"/>
                </a:lnTo>
                <a:lnTo>
                  <a:pt x="4856" y="1096"/>
                </a:lnTo>
                <a:lnTo>
                  <a:pt x="4870" y="1094"/>
                </a:lnTo>
                <a:lnTo>
                  <a:pt x="4884" y="1092"/>
                </a:lnTo>
                <a:lnTo>
                  <a:pt x="4897" y="1090"/>
                </a:lnTo>
                <a:lnTo>
                  <a:pt x="4911" y="1088"/>
                </a:lnTo>
                <a:lnTo>
                  <a:pt x="4925" y="1086"/>
                </a:lnTo>
                <a:lnTo>
                  <a:pt x="4938" y="1084"/>
                </a:lnTo>
                <a:lnTo>
                  <a:pt x="4952" y="1082"/>
                </a:lnTo>
                <a:lnTo>
                  <a:pt x="4957" y="1081"/>
                </a:lnTo>
                <a:close/>
                <a:moveTo>
                  <a:pt x="5327" y="1012"/>
                </a:moveTo>
                <a:lnTo>
                  <a:pt x="5367" y="1199"/>
                </a:lnTo>
                <a:lnTo>
                  <a:pt x="5358" y="1201"/>
                </a:lnTo>
                <a:lnTo>
                  <a:pt x="5345" y="1204"/>
                </a:lnTo>
                <a:lnTo>
                  <a:pt x="5331" y="1207"/>
                </a:lnTo>
                <a:lnTo>
                  <a:pt x="5317" y="1210"/>
                </a:lnTo>
                <a:lnTo>
                  <a:pt x="5303" y="1212"/>
                </a:lnTo>
                <a:lnTo>
                  <a:pt x="5289" y="1215"/>
                </a:lnTo>
                <a:lnTo>
                  <a:pt x="5275" y="1218"/>
                </a:lnTo>
                <a:lnTo>
                  <a:pt x="5261" y="1221"/>
                </a:lnTo>
                <a:lnTo>
                  <a:pt x="5247" y="1223"/>
                </a:lnTo>
                <a:lnTo>
                  <a:pt x="5233" y="1226"/>
                </a:lnTo>
                <a:lnTo>
                  <a:pt x="5219" y="1229"/>
                </a:lnTo>
                <a:lnTo>
                  <a:pt x="5206" y="1232"/>
                </a:lnTo>
                <a:lnTo>
                  <a:pt x="5192" y="1234"/>
                </a:lnTo>
                <a:lnTo>
                  <a:pt x="5177" y="1237"/>
                </a:lnTo>
                <a:lnTo>
                  <a:pt x="5143" y="1049"/>
                </a:lnTo>
                <a:lnTo>
                  <a:pt x="5156" y="1047"/>
                </a:lnTo>
                <a:lnTo>
                  <a:pt x="5170" y="1044"/>
                </a:lnTo>
                <a:lnTo>
                  <a:pt x="5183" y="1042"/>
                </a:lnTo>
                <a:lnTo>
                  <a:pt x="5197" y="1039"/>
                </a:lnTo>
                <a:lnTo>
                  <a:pt x="5211" y="1037"/>
                </a:lnTo>
                <a:lnTo>
                  <a:pt x="5224" y="1033"/>
                </a:lnTo>
                <a:lnTo>
                  <a:pt x="5237" y="1031"/>
                </a:lnTo>
                <a:lnTo>
                  <a:pt x="5251" y="1028"/>
                </a:lnTo>
                <a:lnTo>
                  <a:pt x="5265" y="1025"/>
                </a:lnTo>
                <a:lnTo>
                  <a:pt x="5278" y="1022"/>
                </a:lnTo>
                <a:lnTo>
                  <a:pt x="5292" y="1020"/>
                </a:lnTo>
                <a:lnTo>
                  <a:pt x="5306" y="1017"/>
                </a:lnTo>
                <a:lnTo>
                  <a:pt x="5319" y="1014"/>
                </a:lnTo>
                <a:lnTo>
                  <a:pt x="5327" y="1012"/>
                </a:lnTo>
                <a:close/>
                <a:moveTo>
                  <a:pt x="5692" y="924"/>
                </a:moveTo>
                <a:lnTo>
                  <a:pt x="5742" y="1108"/>
                </a:lnTo>
                <a:lnTo>
                  <a:pt x="5731" y="1111"/>
                </a:lnTo>
                <a:lnTo>
                  <a:pt x="5717" y="1115"/>
                </a:lnTo>
                <a:lnTo>
                  <a:pt x="5704" y="1119"/>
                </a:lnTo>
                <a:lnTo>
                  <a:pt x="5690" y="1122"/>
                </a:lnTo>
                <a:lnTo>
                  <a:pt x="5676" y="1126"/>
                </a:lnTo>
                <a:lnTo>
                  <a:pt x="5663" y="1129"/>
                </a:lnTo>
                <a:lnTo>
                  <a:pt x="5649" y="1133"/>
                </a:lnTo>
                <a:lnTo>
                  <a:pt x="5635" y="1136"/>
                </a:lnTo>
                <a:lnTo>
                  <a:pt x="5621" y="1140"/>
                </a:lnTo>
                <a:lnTo>
                  <a:pt x="5607" y="1143"/>
                </a:lnTo>
                <a:lnTo>
                  <a:pt x="5594" y="1147"/>
                </a:lnTo>
                <a:lnTo>
                  <a:pt x="5580" y="1150"/>
                </a:lnTo>
                <a:lnTo>
                  <a:pt x="5566" y="1153"/>
                </a:lnTo>
                <a:lnTo>
                  <a:pt x="5555" y="1156"/>
                </a:lnTo>
                <a:lnTo>
                  <a:pt x="5510" y="971"/>
                </a:lnTo>
                <a:lnTo>
                  <a:pt x="5521" y="968"/>
                </a:lnTo>
                <a:lnTo>
                  <a:pt x="5535" y="965"/>
                </a:lnTo>
                <a:lnTo>
                  <a:pt x="5548" y="961"/>
                </a:lnTo>
                <a:lnTo>
                  <a:pt x="5561" y="958"/>
                </a:lnTo>
                <a:lnTo>
                  <a:pt x="5574" y="955"/>
                </a:lnTo>
                <a:lnTo>
                  <a:pt x="5588" y="951"/>
                </a:lnTo>
                <a:lnTo>
                  <a:pt x="5601" y="948"/>
                </a:lnTo>
                <a:lnTo>
                  <a:pt x="5614" y="945"/>
                </a:lnTo>
                <a:lnTo>
                  <a:pt x="5628" y="941"/>
                </a:lnTo>
                <a:lnTo>
                  <a:pt x="5641" y="938"/>
                </a:lnTo>
                <a:lnTo>
                  <a:pt x="5654" y="934"/>
                </a:lnTo>
                <a:lnTo>
                  <a:pt x="5668" y="931"/>
                </a:lnTo>
                <a:lnTo>
                  <a:pt x="5681" y="927"/>
                </a:lnTo>
                <a:lnTo>
                  <a:pt x="5692" y="924"/>
                </a:lnTo>
                <a:close/>
                <a:moveTo>
                  <a:pt x="6053" y="816"/>
                </a:moveTo>
                <a:lnTo>
                  <a:pt x="6112" y="997"/>
                </a:lnTo>
                <a:lnTo>
                  <a:pt x="6111" y="997"/>
                </a:lnTo>
                <a:lnTo>
                  <a:pt x="6098" y="1001"/>
                </a:lnTo>
                <a:lnTo>
                  <a:pt x="6084" y="1006"/>
                </a:lnTo>
                <a:lnTo>
                  <a:pt x="6071" y="1010"/>
                </a:lnTo>
                <a:lnTo>
                  <a:pt x="6057" y="1015"/>
                </a:lnTo>
                <a:lnTo>
                  <a:pt x="6044" y="1019"/>
                </a:lnTo>
                <a:lnTo>
                  <a:pt x="6030" y="1023"/>
                </a:lnTo>
                <a:lnTo>
                  <a:pt x="6017" y="1028"/>
                </a:lnTo>
                <a:lnTo>
                  <a:pt x="6003" y="1032"/>
                </a:lnTo>
                <a:lnTo>
                  <a:pt x="5990" y="1036"/>
                </a:lnTo>
                <a:lnTo>
                  <a:pt x="5976" y="1040"/>
                </a:lnTo>
                <a:lnTo>
                  <a:pt x="5963" y="1044"/>
                </a:lnTo>
                <a:lnTo>
                  <a:pt x="5949" y="1048"/>
                </a:lnTo>
                <a:lnTo>
                  <a:pt x="5936" y="1052"/>
                </a:lnTo>
                <a:lnTo>
                  <a:pt x="5928" y="1055"/>
                </a:lnTo>
                <a:lnTo>
                  <a:pt x="5873" y="872"/>
                </a:lnTo>
                <a:lnTo>
                  <a:pt x="5881" y="870"/>
                </a:lnTo>
                <a:lnTo>
                  <a:pt x="5893" y="866"/>
                </a:lnTo>
                <a:lnTo>
                  <a:pt x="5907" y="862"/>
                </a:lnTo>
                <a:lnTo>
                  <a:pt x="5920" y="858"/>
                </a:lnTo>
                <a:lnTo>
                  <a:pt x="5933" y="854"/>
                </a:lnTo>
                <a:lnTo>
                  <a:pt x="5946" y="850"/>
                </a:lnTo>
                <a:lnTo>
                  <a:pt x="5960" y="846"/>
                </a:lnTo>
                <a:lnTo>
                  <a:pt x="5973" y="841"/>
                </a:lnTo>
                <a:lnTo>
                  <a:pt x="5986" y="837"/>
                </a:lnTo>
                <a:lnTo>
                  <a:pt x="5999" y="833"/>
                </a:lnTo>
                <a:lnTo>
                  <a:pt x="6012" y="829"/>
                </a:lnTo>
                <a:lnTo>
                  <a:pt x="6026" y="825"/>
                </a:lnTo>
                <a:lnTo>
                  <a:pt x="6038" y="820"/>
                </a:lnTo>
                <a:lnTo>
                  <a:pt x="6051" y="816"/>
                </a:lnTo>
                <a:lnTo>
                  <a:pt x="6053" y="816"/>
                </a:lnTo>
                <a:close/>
                <a:moveTo>
                  <a:pt x="6406" y="688"/>
                </a:moveTo>
                <a:lnTo>
                  <a:pt x="6476" y="865"/>
                </a:lnTo>
                <a:lnTo>
                  <a:pt x="6472" y="867"/>
                </a:lnTo>
                <a:lnTo>
                  <a:pt x="6459" y="872"/>
                </a:lnTo>
                <a:lnTo>
                  <a:pt x="6445" y="877"/>
                </a:lnTo>
                <a:lnTo>
                  <a:pt x="6432" y="882"/>
                </a:lnTo>
                <a:lnTo>
                  <a:pt x="6419" y="887"/>
                </a:lnTo>
                <a:lnTo>
                  <a:pt x="6406" y="892"/>
                </a:lnTo>
                <a:lnTo>
                  <a:pt x="6392" y="897"/>
                </a:lnTo>
                <a:lnTo>
                  <a:pt x="6379" y="903"/>
                </a:lnTo>
                <a:lnTo>
                  <a:pt x="6366" y="907"/>
                </a:lnTo>
                <a:lnTo>
                  <a:pt x="6353" y="912"/>
                </a:lnTo>
                <a:lnTo>
                  <a:pt x="6339" y="917"/>
                </a:lnTo>
                <a:lnTo>
                  <a:pt x="6326" y="922"/>
                </a:lnTo>
                <a:lnTo>
                  <a:pt x="6313" y="927"/>
                </a:lnTo>
                <a:lnTo>
                  <a:pt x="6299" y="932"/>
                </a:lnTo>
                <a:lnTo>
                  <a:pt x="6295" y="933"/>
                </a:lnTo>
                <a:lnTo>
                  <a:pt x="6230" y="754"/>
                </a:lnTo>
                <a:lnTo>
                  <a:pt x="6234" y="752"/>
                </a:lnTo>
                <a:lnTo>
                  <a:pt x="6247" y="747"/>
                </a:lnTo>
                <a:lnTo>
                  <a:pt x="6260" y="743"/>
                </a:lnTo>
                <a:lnTo>
                  <a:pt x="6273" y="738"/>
                </a:lnTo>
                <a:lnTo>
                  <a:pt x="6286" y="734"/>
                </a:lnTo>
                <a:lnTo>
                  <a:pt x="6299" y="729"/>
                </a:lnTo>
                <a:lnTo>
                  <a:pt x="6312" y="724"/>
                </a:lnTo>
                <a:lnTo>
                  <a:pt x="6325" y="719"/>
                </a:lnTo>
                <a:lnTo>
                  <a:pt x="6338" y="714"/>
                </a:lnTo>
                <a:lnTo>
                  <a:pt x="6351" y="709"/>
                </a:lnTo>
                <a:lnTo>
                  <a:pt x="6364" y="704"/>
                </a:lnTo>
                <a:lnTo>
                  <a:pt x="6377" y="699"/>
                </a:lnTo>
                <a:lnTo>
                  <a:pt x="6390" y="694"/>
                </a:lnTo>
                <a:lnTo>
                  <a:pt x="6402" y="689"/>
                </a:lnTo>
                <a:lnTo>
                  <a:pt x="6406" y="688"/>
                </a:lnTo>
                <a:close/>
                <a:moveTo>
                  <a:pt x="6753" y="541"/>
                </a:moveTo>
                <a:lnTo>
                  <a:pt x="6832" y="714"/>
                </a:lnTo>
                <a:lnTo>
                  <a:pt x="6825" y="717"/>
                </a:lnTo>
                <a:lnTo>
                  <a:pt x="6813" y="723"/>
                </a:lnTo>
                <a:lnTo>
                  <a:pt x="6800" y="729"/>
                </a:lnTo>
                <a:lnTo>
                  <a:pt x="6787" y="735"/>
                </a:lnTo>
                <a:lnTo>
                  <a:pt x="6774" y="740"/>
                </a:lnTo>
                <a:lnTo>
                  <a:pt x="6761" y="746"/>
                </a:lnTo>
                <a:lnTo>
                  <a:pt x="6748" y="752"/>
                </a:lnTo>
                <a:lnTo>
                  <a:pt x="6734" y="757"/>
                </a:lnTo>
                <a:lnTo>
                  <a:pt x="6722" y="763"/>
                </a:lnTo>
                <a:lnTo>
                  <a:pt x="6709" y="769"/>
                </a:lnTo>
                <a:lnTo>
                  <a:pt x="6696" y="775"/>
                </a:lnTo>
                <a:lnTo>
                  <a:pt x="6683" y="780"/>
                </a:lnTo>
                <a:lnTo>
                  <a:pt x="6669" y="786"/>
                </a:lnTo>
                <a:lnTo>
                  <a:pt x="6656" y="792"/>
                </a:lnTo>
                <a:lnTo>
                  <a:pt x="6654" y="792"/>
                </a:lnTo>
                <a:lnTo>
                  <a:pt x="6581" y="616"/>
                </a:lnTo>
                <a:lnTo>
                  <a:pt x="6582" y="616"/>
                </a:lnTo>
                <a:lnTo>
                  <a:pt x="6595" y="611"/>
                </a:lnTo>
                <a:lnTo>
                  <a:pt x="6607" y="605"/>
                </a:lnTo>
                <a:lnTo>
                  <a:pt x="6620" y="600"/>
                </a:lnTo>
                <a:lnTo>
                  <a:pt x="6633" y="594"/>
                </a:lnTo>
                <a:lnTo>
                  <a:pt x="6645" y="588"/>
                </a:lnTo>
                <a:lnTo>
                  <a:pt x="6658" y="583"/>
                </a:lnTo>
                <a:lnTo>
                  <a:pt x="6671" y="577"/>
                </a:lnTo>
                <a:lnTo>
                  <a:pt x="6683" y="572"/>
                </a:lnTo>
                <a:lnTo>
                  <a:pt x="6696" y="566"/>
                </a:lnTo>
                <a:lnTo>
                  <a:pt x="6709" y="560"/>
                </a:lnTo>
                <a:lnTo>
                  <a:pt x="6721" y="555"/>
                </a:lnTo>
                <a:lnTo>
                  <a:pt x="6734" y="549"/>
                </a:lnTo>
                <a:lnTo>
                  <a:pt x="6747" y="543"/>
                </a:lnTo>
                <a:lnTo>
                  <a:pt x="6753" y="541"/>
                </a:lnTo>
                <a:close/>
                <a:moveTo>
                  <a:pt x="7090" y="374"/>
                </a:moveTo>
                <a:lnTo>
                  <a:pt x="7178" y="544"/>
                </a:lnTo>
                <a:lnTo>
                  <a:pt x="7171" y="547"/>
                </a:lnTo>
                <a:lnTo>
                  <a:pt x="7159" y="554"/>
                </a:lnTo>
                <a:lnTo>
                  <a:pt x="7146" y="561"/>
                </a:lnTo>
                <a:lnTo>
                  <a:pt x="7133" y="567"/>
                </a:lnTo>
                <a:lnTo>
                  <a:pt x="7121" y="574"/>
                </a:lnTo>
                <a:lnTo>
                  <a:pt x="7108" y="580"/>
                </a:lnTo>
                <a:lnTo>
                  <a:pt x="7095" y="586"/>
                </a:lnTo>
                <a:lnTo>
                  <a:pt x="7083" y="593"/>
                </a:lnTo>
                <a:lnTo>
                  <a:pt x="7070" y="600"/>
                </a:lnTo>
                <a:lnTo>
                  <a:pt x="7057" y="606"/>
                </a:lnTo>
                <a:lnTo>
                  <a:pt x="7045" y="613"/>
                </a:lnTo>
                <a:lnTo>
                  <a:pt x="7032" y="619"/>
                </a:lnTo>
                <a:lnTo>
                  <a:pt x="7019" y="625"/>
                </a:lnTo>
                <a:lnTo>
                  <a:pt x="7006" y="631"/>
                </a:lnTo>
                <a:lnTo>
                  <a:pt x="6922" y="460"/>
                </a:lnTo>
                <a:lnTo>
                  <a:pt x="6934" y="454"/>
                </a:lnTo>
                <a:lnTo>
                  <a:pt x="6947" y="448"/>
                </a:lnTo>
                <a:lnTo>
                  <a:pt x="6959" y="442"/>
                </a:lnTo>
                <a:lnTo>
                  <a:pt x="6972" y="436"/>
                </a:lnTo>
                <a:lnTo>
                  <a:pt x="6984" y="429"/>
                </a:lnTo>
                <a:lnTo>
                  <a:pt x="6996" y="423"/>
                </a:lnTo>
                <a:lnTo>
                  <a:pt x="7009" y="417"/>
                </a:lnTo>
                <a:lnTo>
                  <a:pt x="7021" y="410"/>
                </a:lnTo>
                <a:lnTo>
                  <a:pt x="7033" y="404"/>
                </a:lnTo>
                <a:lnTo>
                  <a:pt x="7046" y="398"/>
                </a:lnTo>
                <a:lnTo>
                  <a:pt x="7058" y="392"/>
                </a:lnTo>
                <a:lnTo>
                  <a:pt x="7070" y="385"/>
                </a:lnTo>
                <a:lnTo>
                  <a:pt x="7083" y="379"/>
                </a:lnTo>
                <a:lnTo>
                  <a:pt x="7090" y="374"/>
                </a:lnTo>
                <a:close/>
                <a:moveTo>
                  <a:pt x="7533" y="238"/>
                </a:moveTo>
                <a:lnTo>
                  <a:pt x="7555" y="664"/>
                </a:lnTo>
                <a:lnTo>
                  <a:pt x="7305" y="805"/>
                </a:lnTo>
                <a:lnTo>
                  <a:pt x="7283" y="379"/>
                </a:lnTo>
                <a:lnTo>
                  <a:pt x="6930" y="141"/>
                </a:lnTo>
                <a:lnTo>
                  <a:pt x="7180" y="0"/>
                </a:lnTo>
                <a:lnTo>
                  <a:pt x="7533" y="238"/>
                </a:lnTo>
                <a:close/>
                <a:moveTo>
                  <a:pt x="264" y="133"/>
                </a:moveTo>
                <a:lnTo>
                  <a:pt x="163" y="295"/>
                </a:lnTo>
                <a:lnTo>
                  <a:pt x="150" y="287"/>
                </a:lnTo>
                <a:lnTo>
                  <a:pt x="136" y="278"/>
                </a:lnTo>
                <a:lnTo>
                  <a:pt x="123" y="269"/>
                </a:lnTo>
                <a:lnTo>
                  <a:pt x="109" y="261"/>
                </a:lnTo>
                <a:lnTo>
                  <a:pt x="95" y="252"/>
                </a:lnTo>
                <a:lnTo>
                  <a:pt x="82" y="243"/>
                </a:lnTo>
                <a:lnTo>
                  <a:pt x="68" y="235"/>
                </a:lnTo>
                <a:lnTo>
                  <a:pt x="54" y="226"/>
                </a:lnTo>
                <a:lnTo>
                  <a:pt x="41" y="217"/>
                </a:lnTo>
                <a:lnTo>
                  <a:pt x="27" y="208"/>
                </a:lnTo>
                <a:lnTo>
                  <a:pt x="14" y="200"/>
                </a:lnTo>
                <a:lnTo>
                  <a:pt x="0" y="191"/>
                </a:lnTo>
                <a:lnTo>
                  <a:pt x="105" y="32"/>
                </a:lnTo>
                <a:lnTo>
                  <a:pt x="118" y="40"/>
                </a:lnTo>
                <a:lnTo>
                  <a:pt x="131" y="49"/>
                </a:lnTo>
                <a:lnTo>
                  <a:pt x="145" y="57"/>
                </a:lnTo>
                <a:lnTo>
                  <a:pt x="158" y="66"/>
                </a:lnTo>
                <a:lnTo>
                  <a:pt x="171" y="75"/>
                </a:lnTo>
                <a:lnTo>
                  <a:pt x="184" y="83"/>
                </a:lnTo>
                <a:lnTo>
                  <a:pt x="197" y="91"/>
                </a:lnTo>
                <a:lnTo>
                  <a:pt x="211" y="100"/>
                </a:lnTo>
                <a:lnTo>
                  <a:pt x="224" y="108"/>
                </a:lnTo>
                <a:lnTo>
                  <a:pt x="237" y="117"/>
                </a:lnTo>
                <a:lnTo>
                  <a:pt x="251" y="125"/>
                </a:lnTo>
                <a:lnTo>
                  <a:pt x="264" y="13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7208079" y="4584876"/>
            <a:ext cx="1396469" cy="2268279"/>
          </a:xfrm>
          <a:custGeom>
            <a:avLst/>
            <a:gdLst/>
            <a:ahLst/>
            <a:cxnLst/>
            <a:rect l="l" t="t" r="r" b="b"/>
            <a:pathLst>
              <a:path w="3920" h="6367" extrusionOk="0">
                <a:moveTo>
                  <a:pt x="3442" y="467"/>
                </a:moveTo>
                <a:lnTo>
                  <a:pt x="3334" y="310"/>
                </a:lnTo>
                <a:lnTo>
                  <a:pt x="3350" y="298"/>
                </a:lnTo>
                <a:lnTo>
                  <a:pt x="3374" y="282"/>
                </a:lnTo>
                <a:lnTo>
                  <a:pt x="3398" y="266"/>
                </a:lnTo>
                <a:lnTo>
                  <a:pt x="3422" y="249"/>
                </a:lnTo>
                <a:lnTo>
                  <a:pt x="3447" y="233"/>
                </a:lnTo>
                <a:lnTo>
                  <a:pt x="3472" y="217"/>
                </a:lnTo>
                <a:lnTo>
                  <a:pt x="3493" y="202"/>
                </a:lnTo>
                <a:lnTo>
                  <a:pt x="3598" y="362"/>
                </a:lnTo>
                <a:lnTo>
                  <a:pt x="3576" y="376"/>
                </a:lnTo>
                <a:lnTo>
                  <a:pt x="3553" y="392"/>
                </a:lnTo>
                <a:lnTo>
                  <a:pt x="3529" y="408"/>
                </a:lnTo>
                <a:lnTo>
                  <a:pt x="3505" y="424"/>
                </a:lnTo>
                <a:lnTo>
                  <a:pt x="3482" y="439"/>
                </a:lnTo>
                <a:lnTo>
                  <a:pt x="3457" y="456"/>
                </a:lnTo>
                <a:lnTo>
                  <a:pt x="3442" y="467"/>
                </a:lnTo>
                <a:close/>
                <a:moveTo>
                  <a:pt x="3138" y="690"/>
                </a:moveTo>
                <a:lnTo>
                  <a:pt x="3022" y="538"/>
                </a:lnTo>
                <a:lnTo>
                  <a:pt x="3042" y="522"/>
                </a:lnTo>
                <a:lnTo>
                  <a:pt x="3066" y="505"/>
                </a:lnTo>
                <a:lnTo>
                  <a:pt x="3089" y="487"/>
                </a:lnTo>
                <a:lnTo>
                  <a:pt x="3112" y="469"/>
                </a:lnTo>
                <a:lnTo>
                  <a:pt x="3136" y="452"/>
                </a:lnTo>
                <a:lnTo>
                  <a:pt x="3159" y="435"/>
                </a:lnTo>
                <a:lnTo>
                  <a:pt x="3176" y="422"/>
                </a:lnTo>
                <a:lnTo>
                  <a:pt x="3289" y="576"/>
                </a:lnTo>
                <a:lnTo>
                  <a:pt x="3273" y="588"/>
                </a:lnTo>
                <a:lnTo>
                  <a:pt x="3250" y="605"/>
                </a:lnTo>
                <a:lnTo>
                  <a:pt x="3227" y="622"/>
                </a:lnTo>
                <a:lnTo>
                  <a:pt x="3204" y="639"/>
                </a:lnTo>
                <a:lnTo>
                  <a:pt x="3182" y="656"/>
                </a:lnTo>
                <a:lnTo>
                  <a:pt x="3159" y="673"/>
                </a:lnTo>
                <a:lnTo>
                  <a:pt x="3138" y="690"/>
                </a:lnTo>
                <a:close/>
                <a:moveTo>
                  <a:pt x="2848" y="928"/>
                </a:moveTo>
                <a:lnTo>
                  <a:pt x="2723" y="784"/>
                </a:lnTo>
                <a:lnTo>
                  <a:pt x="2727" y="780"/>
                </a:lnTo>
                <a:lnTo>
                  <a:pt x="2749" y="761"/>
                </a:lnTo>
                <a:lnTo>
                  <a:pt x="2772" y="742"/>
                </a:lnTo>
                <a:lnTo>
                  <a:pt x="2793" y="723"/>
                </a:lnTo>
                <a:lnTo>
                  <a:pt x="2816" y="705"/>
                </a:lnTo>
                <a:lnTo>
                  <a:pt x="2838" y="686"/>
                </a:lnTo>
                <a:lnTo>
                  <a:pt x="2860" y="667"/>
                </a:lnTo>
                <a:lnTo>
                  <a:pt x="2871" y="659"/>
                </a:lnTo>
                <a:lnTo>
                  <a:pt x="2991" y="806"/>
                </a:lnTo>
                <a:lnTo>
                  <a:pt x="2982" y="815"/>
                </a:lnTo>
                <a:lnTo>
                  <a:pt x="2960" y="833"/>
                </a:lnTo>
                <a:lnTo>
                  <a:pt x="2938" y="851"/>
                </a:lnTo>
                <a:lnTo>
                  <a:pt x="2917" y="869"/>
                </a:lnTo>
                <a:lnTo>
                  <a:pt x="2895" y="887"/>
                </a:lnTo>
                <a:lnTo>
                  <a:pt x="2874" y="906"/>
                </a:lnTo>
                <a:lnTo>
                  <a:pt x="2852" y="924"/>
                </a:lnTo>
                <a:lnTo>
                  <a:pt x="2848" y="928"/>
                </a:lnTo>
                <a:close/>
                <a:moveTo>
                  <a:pt x="2570" y="1182"/>
                </a:moveTo>
                <a:lnTo>
                  <a:pt x="2438" y="1045"/>
                </a:lnTo>
                <a:lnTo>
                  <a:pt x="2450" y="1034"/>
                </a:lnTo>
                <a:lnTo>
                  <a:pt x="2470" y="1014"/>
                </a:lnTo>
                <a:lnTo>
                  <a:pt x="2492" y="994"/>
                </a:lnTo>
                <a:lnTo>
                  <a:pt x="2513" y="974"/>
                </a:lnTo>
                <a:lnTo>
                  <a:pt x="2534" y="954"/>
                </a:lnTo>
                <a:lnTo>
                  <a:pt x="2555" y="935"/>
                </a:lnTo>
                <a:lnTo>
                  <a:pt x="2576" y="915"/>
                </a:lnTo>
                <a:lnTo>
                  <a:pt x="2579" y="912"/>
                </a:lnTo>
                <a:lnTo>
                  <a:pt x="2707" y="1053"/>
                </a:lnTo>
                <a:lnTo>
                  <a:pt x="2705" y="1056"/>
                </a:lnTo>
                <a:lnTo>
                  <a:pt x="2684" y="1074"/>
                </a:lnTo>
                <a:lnTo>
                  <a:pt x="2664" y="1094"/>
                </a:lnTo>
                <a:lnTo>
                  <a:pt x="2643" y="1113"/>
                </a:lnTo>
                <a:lnTo>
                  <a:pt x="2623" y="1132"/>
                </a:lnTo>
                <a:lnTo>
                  <a:pt x="2603" y="1152"/>
                </a:lnTo>
                <a:lnTo>
                  <a:pt x="2582" y="1171"/>
                </a:lnTo>
                <a:lnTo>
                  <a:pt x="2570" y="1182"/>
                </a:lnTo>
                <a:close/>
                <a:moveTo>
                  <a:pt x="2308" y="1452"/>
                </a:moveTo>
                <a:lnTo>
                  <a:pt x="2168" y="1322"/>
                </a:lnTo>
                <a:lnTo>
                  <a:pt x="2187" y="1301"/>
                </a:lnTo>
                <a:lnTo>
                  <a:pt x="2207" y="1280"/>
                </a:lnTo>
                <a:lnTo>
                  <a:pt x="2226" y="1259"/>
                </a:lnTo>
                <a:lnTo>
                  <a:pt x="2246" y="1238"/>
                </a:lnTo>
                <a:lnTo>
                  <a:pt x="2266" y="1218"/>
                </a:lnTo>
                <a:lnTo>
                  <a:pt x="2286" y="1197"/>
                </a:lnTo>
                <a:lnTo>
                  <a:pt x="2301" y="1181"/>
                </a:lnTo>
                <a:lnTo>
                  <a:pt x="2437" y="1315"/>
                </a:lnTo>
                <a:lnTo>
                  <a:pt x="2423" y="1330"/>
                </a:lnTo>
                <a:lnTo>
                  <a:pt x="2403" y="1350"/>
                </a:lnTo>
                <a:lnTo>
                  <a:pt x="2384" y="1370"/>
                </a:lnTo>
                <a:lnTo>
                  <a:pt x="2364" y="1390"/>
                </a:lnTo>
                <a:lnTo>
                  <a:pt x="2345" y="1411"/>
                </a:lnTo>
                <a:lnTo>
                  <a:pt x="2326" y="1432"/>
                </a:lnTo>
                <a:lnTo>
                  <a:pt x="2308" y="1452"/>
                </a:lnTo>
                <a:close/>
                <a:moveTo>
                  <a:pt x="2060" y="1735"/>
                </a:moveTo>
                <a:lnTo>
                  <a:pt x="1913" y="1612"/>
                </a:lnTo>
                <a:lnTo>
                  <a:pt x="1921" y="1604"/>
                </a:lnTo>
                <a:lnTo>
                  <a:pt x="1939" y="1581"/>
                </a:lnTo>
                <a:lnTo>
                  <a:pt x="1958" y="1559"/>
                </a:lnTo>
                <a:lnTo>
                  <a:pt x="1976" y="1537"/>
                </a:lnTo>
                <a:lnTo>
                  <a:pt x="1995" y="1515"/>
                </a:lnTo>
                <a:lnTo>
                  <a:pt x="2013" y="1494"/>
                </a:lnTo>
                <a:lnTo>
                  <a:pt x="2033" y="1472"/>
                </a:lnTo>
                <a:lnTo>
                  <a:pt x="2039" y="1465"/>
                </a:lnTo>
                <a:lnTo>
                  <a:pt x="2181" y="1591"/>
                </a:lnTo>
                <a:lnTo>
                  <a:pt x="2176" y="1598"/>
                </a:lnTo>
                <a:lnTo>
                  <a:pt x="2158" y="1619"/>
                </a:lnTo>
                <a:lnTo>
                  <a:pt x="2140" y="1640"/>
                </a:lnTo>
                <a:lnTo>
                  <a:pt x="2121" y="1661"/>
                </a:lnTo>
                <a:lnTo>
                  <a:pt x="2103" y="1682"/>
                </a:lnTo>
                <a:lnTo>
                  <a:pt x="2085" y="1704"/>
                </a:lnTo>
                <a:lnTo>
                  <a:pt x="2067" y="1725"/>
                </a:lnTo>
                <a:lnTo>
                  <a:pt x="2060" y="1735"/>
                </a:lnTo>
                <a:close/>
                <a:moveTo>
                  <a:pt x="1828" y="2031"/>
                </a:moveTo>
                <a:lnTo>
                  <a:pt x="1675" y="1917"/>
                </a:lnTo>
                <a:lnTo>
                  <a:pt x="1690" y="1896"/>
                </a:lnTo>
                <a:lnTo>
                  <a:pt x="1707" y="1873"/>
                </a:lnTo>
                <a:lnTo>
                  <a:pt x="1724" y="1850"/>
                </a:lnTo>
                <a:lnTo>
                  <a:pt x="1742" y="1828"/>
                </a:lnTo>
                <a:lnTo>
                  <a:pt x="1759" y="1805"/>
                </a:lnTo>
                <a:lnTo>
                  <a:pt x="1777" y="1782"/>
                </a:lnTo>
                <a:lnTo>
                  <a:pt x="1792" y="1763"/>
                </a:lnTo>
                <a:lnTo>
                  <a:pt x="1942" y="1881"/>
                </a:lnTo>
                <a:lnTo>
                  <a:pt x="1927" y="1900"/>
                </a:lnTo>
                <a:lnTo>
                  <a:pt x="1910" y="1921"/>
                </a:lnTo>
                <a:lnTo>
                  <a:pt x="1893" y="1944"/>
                </a:lnTo>
                <a:lnTo>
                  <a:pt x="1876" y="1966"/>
                </a:lnTo>
                <a:lnTo>
                  <a:pt x="1859" y="1988"/>
                </a:lnTo>
                <a:lnTo>
                  <a:pt x="1843" y="2011"/>
                </a:lnTo>
                <a:lnTo>
                  <a:pt x="1828" y="2031"/>
                </a:lnTo>
                <a:close/>
                <a:moveTo>
                  <a:pt x="1612" y="2339"/>
                </a:moveTo>
                <a:lnTo>
                  <a:pt x="1453" y="2234"/>
                </a:lnTo>
                <a:lnTo>
                  <a:pt x="1459" y="2224"/>
                </a:lnTo>
                <a:lnTo>
                  <a:pt x="1475" y="2201"/>
                </a:lnTo>
                <a:lnTo>
                  <a:pt x="1491" y="2177"/>
                </a:lnTo>
                <a:lnTo>
                  <a:pt x="1507" y="2153"/>
                </a:lnTo>
                <a:lnTo>
                  <a:pt x="1523" y="2129"/>
                </a:lnTo>
                <a:lnTo>
                  <a:pt x="1540" y="2106"/>
                </a:lnTo>
                <a:lnTo>
                  <a:pt x="1556" y="2082"/>
                </a:lnTo>
                <a:lnTo>
                  <a:pt x="1562" y="2073"/>
                </a:lnTo>
                <a:lnTo>
                  <a:pt x="1718" y="2183"/>
                </a:lnTo>
                <a:lnTo>
                  <a:pt x="1712" y="2192"/>
                </a:lnTo>
                <a:lnTo>
                  <a:pt x="1696" y="2214"/>
                </a:lnTo>
                <a:lnTo>
                  <a:pt x="1680" y="2237"/>
                </a:lnTo>
                <a:lnTo>
                  <a:pt x="1665" y="2260"/>
                </a:lnTo>
                <a:lnTo>
                  <a:pt x="1649" y="2283"/>
                </a:lnTo>
                <a:lnTo>
                  <a:pt x="1634" y="2306"/>
                </a:lnTo>
                <a:lnTo>
                  <a:pt x="1618" y="2330"/>
                </a:lnTo>
                <a:lnTo>
                  <a:pt x="1612" y="2339"/>
                </a:lnTo>
                <a:close/>
                <a:moveTo>
                  <a:pt x="1414" y="2658"/>
                </a:moveTo>
                <a:lnTo>
                  <a:pt x="1249" y="2562"/>
                </a:lnTo>
                <a:lnTo>
                  <a:pt x="1262" y="2540"/>
                </a:lnTo>
                <a:lnTo>
                  <a:pt x="1277" y="2516"/>
                </a:lnTo>
                <a:lnTo>
                  <a:pt x="1291" y="2491"/>
                </a:lnTo>
                <a:lnTo>
                  <a:pt x="1306" y="2466"/>
                </a:lnTo>
                <a:lnTo>
                  <a:pt x="1321" y="2442"/>
                </a:lnTo>
                <a:lnTo>
                  <a:pt x="1336" y="2417"/>
                </a:lnTo>
                <a:lnTo>
                  <a:pt x="1349" y="2396"/>
                </a:lnTo>
                <a:lnTo>
                  <a:pt x="1511" y="2497"/>
                </a:lnTo>
                <a:lnTo>
                  <a:pt x="1498" y="2517"/>
                </a:lnTo>
                <a:lnTo>
                  <a:pt x="1484" y="2542"/>
                </a:lnTo>
                <a:lnTo>
                  <a:pt x="1470" y="2565"/>
                </a:lnTo>
                <a:lnTo>
                  <a:pt x="1455" y="2589"/>
                </a:lnTo>
                <a:lnTo>
                  <a:pt x="1441" y="2613"/>
                </a:lnTo>
                <a:lnTo>
                  <a:pt x="1427" y="2637"/>
                </a:lnTo>
                <a:lnTo>
                  <a:pt x="1414" y="2658"/>
                </a:lnTo>
                <a:close/>
                <a:moveTo>
                  <a:pt x="1233" y="2989"/>
                </a:moveTo>
                <a:lnTo>
                  <a:pt x="1064" y="2901"/>
                </a:lnTo>
                <a:lnTo>
                  <a:pt x="1069" y="2892"/>
                </a:lnTo>
                <a:lnTo>
                  <a:pt x="1082" y="2866"/>
                </a:lnTo>
                <a:lnTo>
                  <a:pt x="1095" y="2840"/>
                </a:lnTo>
                <a:lnTo>
                  <a:pt x="1108" y="2815"/>
                </a:lnTo>
                <a:lnTo>
                  <a:pt x="1122" y="2790"/>
                </a:lnTo>
                <a:lnTo>
                  <a:pt x="1135" y="2765"/>
                </a:lnTo>
                <a:lnTo>
                  <a:pt x="1149" y="2739"/>
                </a:lnTo>
                <a:lnTo>
                  <a:pt x="1154" y="2730"/>
                </a:lnTo>
                <a:lnTo>
                  <a:pt x="1321" y="2822"/>
                </a:lnTo>
                <a:lnTo>
                  <a:pt x="1317" y="2831"/>
                </a:lnTo>
                <a:lnTo>
                  <a:pt x="1303" y="2855"/>
                </a:lnTo>
                <a:lnTo>
                  <a:pt x="1290" y="2880"/>
                </a:lnTo>
                <a:lnTo>
                  <a:pt x="1277" y="2904"/>
                </a:lnTo>
                <a:lnTo>
                  <a:pt x="1264" y="2929"/>
                </a:lnTo>
                <a:lnTo>
                  <a:pt x="1251" y="2954"/>
                </a:lnTo>
                <a:lnTo>
                  <a:pt x="1238" y="2979"/>
                </a:lnTo>
                <a:lnTo>
                  <a:pt x="1233" y="2989"/>
                </a:lnTo>
                <a:close/>
                <a:moveTo>
                  <a:pt x="1071" y="3328"/>
                </a:moveTo>
                <a:lnTo>
                  <a:pt x="897" y="3250"/>
                </a:lnTo>
                <a:lnTo>
                  <a:pt x="907" y="3227"/>
                </a:lnTo>
                <a:lnTo>
                  <a:pt x="919" y="3201"/>
                </a:lnTo>
                <a:lnTo>
                  <a:pt x="931" y="3175"/>
                </a:lnTo>
                <a:lnTo>
                  <a:pt x="943" y="3149"/>
                </a:lnTo>
                <a:lnTo>
                  <a:pt x="955" y="3123"/>
                </a:lnTo>
                <a:lnTo>
                  <a:pt x="967" y="3096"/>
                </a:lnTo>
                <a:lnTo>
                  <a:pt x="978" y="3074"/>
                </a:lnTo>
                <a:lnTo>
                  <a:pt x="1150" y="3157"/>
                </a:lnTo>
                <a:lnTo>
                  <a:pt x="1139" y="3178"/>
                </a:lnTo>
                <a:lnTo>
                  <a:pt x="1128" y="3204"/>
                </a:lnTo>
                <a:lnTo>
                  <a:pt x="1116" y="3229"/>
                </a:lnTo>
                <a:lnTo>
                  <a:pt x="1104" y="3255"/>
                </a:lnTo>
                <a:lnTo>
                  <a:pt x="1093" y="3280"/>
                </a:lnTo>
                <a:lnTo>
                  <a:pt x="1081" y="3305"/>
                </a:lnTo>
                <a:lnTo>
                  <a:pt x="1071" y="3328"/>
                </a:lnTo>
                <a:close/>
                <a:moveTo>
                  <a:pt x="927" y="3675"/>
                </a:moveTo>
                <a:lnTo>
                  <a:pt x="750" y="3607"/>
                </a:lnTo>
                <a:lnTo>
                  <a:pt x="753" y="3598"/>
                </a:lnTo>
                <a:lnTo>
                  <a:pt x="763" y="3571"/>
                </a:lnTo>
                <a:lnTo>
                  <a:pt x="773" y="3544"/>
                </a:lnTo>
                <a:lnTo>
                  <a:pt x="784" y="3518"/>
                </a:lnTo>
                <a:lnTo>
                  <a:pt x="795" y="3491"/>
                </a:lnTo>
                <a:lnTo>
                  <a:pt x="806" y="3464"/>
                </a:lnTo>
                <a:lnTo>
                  <a:pt x="816" y="3438"/>
                </a:lnTo>
                <a:lnTo>
                  <a:pt x="821" y="3427"/>
                </a:lnTo>
                <a:lnTo>
                  <a:pt x="997" y="3501"/>
                </a:lnTo>
                <a:lnTo>
                  <a:pt x="993" y="3510"/>
                </a:lnTo>
                <a:lnTo>
                  <a:pt x="983" y="3536"/>
                </a:lnTo>
                <a:lnTo>
                  <a:pt x="972" y="3562"/>
                </a:lnTo>
                <a:lnTo>
                  <a:pt x="962" y="3588"/>
                </a:lnTo>
                <a:lnTo>
                  <a:pt x="952" y="3614"/>
                </a:lnTo>
                <a:lnTo>
                  <a:pt x="941" y="3640"/>
                </a:lnTo>
                <a:lnTo>
                  <a:pt x="931" y="3666"/>
                </a:lnTo>
                <a:lnTo>
                  <a:pt x="927" y="3675"/>
                </a:lnTo>
                <a:close/>
                <a:moveTo>
                  <a:pt x="803" y="4030"/>
                </a:moveTo>
                <a:lnTo>
                  <a:pt x="621" y="3972"/>
                </a:lnTo>
                <a:lnTo>
                  <a:pt x="629" y="3950"/>
                </a:lnTo>
                <a:lnTo>
                  <a:pt x="637" y="3922"/>
                </a:lnTo>
                <a:lnTo>
                  <a:pt x="647" y="3895"/>
                </a:lnTo>
                <a:lnTo>
                  <a:pt x="656" y="3868"/>
                </a:lnTo>
                <a:lnTo>
                  <a:pt x="665" y="3841"/>
                </a:lnTo>
                <a:lnTo>
                  <a:pt x="674" y="3814"/>
                </a:lnTo>
                <a:lnTo>
                  <a:pt x="683" y="3789"/>
                </a:lnTo>
                <a:lnTo>
                  <a:pt x="863" y="3852"/>
                </a:lnTo>
                <a:lnTo>
                  <a:pt x="855" y="3876"/>
                </a:lnTo>
                <a:lnTo>
                  <a:pt x="845" y="3902"/>
                </a:lnTo>
                <a:lnTo>
                  <a:pt x="836" y="3929"/>
                </a:lnTo>
                <a:lnTo>
                  <a:pt x="828" y="3955"/>
                </a:lnTo>
                <a:lnTo>
                  <a:pt x="819" y="3982"/>
                </a:lnTo>
                <a:lnTo>
                  <a:pt x="810" y="4009"/>
                </a:lnTo>
                <a:lnTo>
                  <a:pt x="803" y="4030"/>
                </a:lnTo>
                <a:close/>
                <a:moveTo>
                  <a:pt x="699" y="4392"/>
                </a:moveTo>
                <a:lnTo>
                  <a:pt x="514" y="4343"/>
                </a:lnTo>
                <a:lnTo>
                  <a:pt x="516" y="4337"/>
                </a:lnTo>
                <a:lnTo>
                  <a:pt x="523" y="4309"/>
                </a:lnTo>
                <a:lnTo>
                  <a:pt x="530" y="4281"/>
                </a:lnTo>
                <a:lnTo>
                  <a:pt x="538" y="4254"/>
                </a:lnTo>
                <a:lnTo>
                  <a:pt x="546" y="4226"/>
                </a:lnTo>
                <a:lnTo>
                  <a:pt x="553" y="4198"/>
                </a:lnTo>
                <a:lnTo>
                  <a:pt x="561" y="4170"/>
                </a:lnTo>
                <a:lnTo>
                  <a:pt x="565" y="4157"/>
                </a:lnTo>
                <a:lnTo>
                  <a:pt x="748" y="4210"/>
                </a:lnTo>
                <a:lnTo>
                  <a:pt x="745" y="4223"/>
                </a:lnTo>
                <a:lnTo>
                  <a:pt x="737" y="4250"/>
                </a:lnTo>
                <a:lnTo>
                  <a:pt x="730" y="4277"/>
                </a:lnTo>
                <a:lnTo>
                  <a:pt x="722" y="4304"/>
                </a:lnTo>
                <a:lnTo>
                  <a:pt x="714" y="4331"/>
                </a:lnTo>
                <a:lnTo>
                  <a:pt x="707" y="4358"/>
                </a:lnTo>
                <a:lnTo>
                  <a:pt x="700" y="4385"/>
                </a:lnTo>
                <a:lnTo>
                  <a:pt x="699" y="4392"/>
                </a:lnTo>
                <a:close/>
                <a:moveTo>
                  <a:pt x="614" y="4758"/>
                </a:moveTo>
                <a:lnTo>
                  <a:pt x="427" y="4720"/>
                </a:lnTo>
                <a:lnTo>
                  <a:pt x="430" y="4704"/>
                </a:lnTo>
                <a:lnTo>
                  <a:pt x="436" y="4675"/>
                </a:lnTo>
                <a:lnTo>
                  <a:pt x="442" y="4646"/>
                </a:lnTo>
                <a:lnTo>
                  <a:pt x="448" y="4618"/>
                </a:lnTo>
                <a:lnTo>
                  <a:pt x="454" y="4590"/>
                </a:lnTo>
                <a:lnTo>
                  <a:pt x="460" y="4562"/>
                </a:lnTo>
                <a:lnTo>
                  <a:pt x="467" y="4534"/>
                </a:lnTo>
                <a:lnTo>
                  <a:pt x="468" y="4531"/>
                </a:lnTo>
                <a:lnTo>
                  <a:pt x="653" y="4574"/>
                </a:lnTo>
                <a:lnTo>
                  <a:pt x="653" y="4577"/>
                </a:lnTo>
                <a:lnTo>
                  <a:pt x="647" y="4604"/>
                </a:lnTo>
                <a:lnTo>
                  <a:pt x="640" y="4631"/>
                </a:lnTo>
                <a:lnTo>
                  <a:pt x="634" y="4659"/>
                </a:lnTo>
                <a:lnTo>
                  <a:pt x="629" y="4686"/>
                </a:lnTo>
                <a:lnTo>
                  <a:pt x="622" y="4714"/>
                </a:lnTo>
                <a:lnTo>
                  <a:pt x="617" y="4742"/>
                </a:lnTo>
                <a:lnTo>
                  <a:pt x="614" y="4758"/>
                </a:lnTo>
                <a:close/>
                <a:moveTo>
                  <a:pt x="549" y="5129"/>
                </a:moveTo>
                <a:lnTo>
                  <a:pt x="360" y="5100"/>
                </a:lnTo>
                <a:lnTo>
                  <a:pt x="364" y="5075"/>
                </a:lnTo>
                <a:lnTo>
                  <a:pt x="368" y="5046"/>
                </a:lnTo>
                <a:lnTo>
                  <a:pt x="373" y="5017"/>
                </a:lnTo>
                <a:lnTo>
                  <a:pt x="378" y="4989"/>
                </a:lnTo>
                <a:lnTo>
                  <a:pt x="382" y="4960"/>
                </a:lnTo>
                <a:lnTo>
                  <a:pt x="387" y="4931"/>
                </a:lnTo>
                <a:lnTo>
                  <a:pt x="391" y="4910"/>
                </a:lnTo>
                <a:lnTo>
                  <a:pt x="579" y="4943"/>
                </a:lnTo>
                <a:lnTo>
                  <a:pt x="575" y="4964"/>
                </a:lnTo>
                <a:lnTo>
                  <a:pt x="570" y="4991"/>
                </a:lnTo>
                <a:lnTo>
                  <a:pt x="566" y="5019"/>
                </a:lnTo>
                <a:lnTo>
                  <a:pt x="561" y="5047"/>
                </a:lnTo>
                <a:lnTo>
                  <a:pt x="557" y="5075"/>
                </a:lnTo>
                <a:lnTo>
                  <a:pt x="553" y="5103"/>
                </a:lnTo>
                <a:lnTo>
                  <a:pt x="549" y="5129"/>
                </a:lnTo>
                <a:close/>
                <a:moveTo>
                  <a:pt x="505" y="5502"/>
                </a:moveTo>
                <a:lnTo>
                  <a:pt x="315" y="5485"/>
                </a:lnTo>
                <a:lnTo>
                  <a:pt x="315" y="5481"/>
                </a:lnTo>
                <a:lnTo>
                  <a:pt x="318" y="5451"/>
                </a:lnTo>
                <a:lnTo>
                  <a:pt x="321" y="5422"/>
                </a:lnTo>
                <a:lnTo>
                  <a:pt x="324" y="5393"/>
                </a:lnTo>
                <a:lnTo>
                  <a:pt x="327" y="5364"/>
                </a:lnTo>
                <a:lnTo>
                  <a:pt x="329" y="5335"/>
                </a:lnTo>
                <a:lnTo>
                  <a:pt x="333" y="5306"/>
                </a:lnTo>
                <a:lnTo>
                  <a:pt x="335" y="5292"/>
                </a:lnTo>
                <a:lnTo>
                  <a:pt x="524" y="5315"/>
                </a:lnTo>
                <a:lnTo>
                  <a:pt x="523" y="5329"/>
                </a:lnTo>
                <a:lnTo>
                  <a:pt x="519" y="5357"/>
                </a:lnTo>
                <a:lnTo>
                  <a:pt x="516" y="5385"/>
                </a:lnTo>
                <a:lnTo>
                  <a:pt x="513" y="5413"/>
                </a:lnTo>
                <a:lnTo>
                  <a:pt x="510" y="5441"/>
                </a:lnTo>
                <a:lnTo>
                  <a:pt x="508" y="5470"/>
                </a:lnTo>
                <a:lnTo>
                  <a:pt x="505" y="5498"/>
                </a:lnTo>
                <a:lnTo>
                  <a:pt x="505" y="5502"/>
                </a:lnTo>
                <a:close/>
                <a:moveTo>
                  <a:pt x="480" y="5878"/>
                </a:moveTo>
                <a:lnTo>
                  <a:pt x="290" y="5870"/>
                </a:lnTo>
                <a:lnTo>
                  <a:pt x="290" y="5862"/>
                </a:lnTo>
                <a:lnTo>
                  <a:pt x="291" y="5832"/>
                </a:lnTo>
                <a:lnTo>
                  <a:pt x="293" y="5803"/>
                </a:lnTo>
                <a:lnTo>
                  <a:pt x="294" y="5774"/>
                </a:lnTo>
                <a:lnTo>
                  <a:pt x="296" y="5744"/>
                </a:lnTo>
                <a:lnTo>
                  <a:pt x="297" y="5715"/>
                </a:lnTo>
                <a:lnTo>
                  <a:pt x="299" y="5686"/>
                </a:lnTo>
                <a:lnTo>
                  <a:pt x="300" y="5677"/>
                </a:lnTo>
                <a:lnTo>
                  <a:pt x="490" y="5690"/>
                </a:lnTo>
                <a:lnTo>
                  <a:pt x="489" y="5697"/>
                </a:lnTo>
                <a:lnTo>
                  <a:pt x="488" y="5726"/>
                </a:lnTo>
                <a:lnTo>
                  <a:pt x="486" y="5754"/>
                </a:lnTo>
                <a:lnTo>
                  <a:pt x="485" y="5783"/>
                </a:lnTo>
                <a:lnTo>
                  <a:pt x="483" y="5812"/>
                </a:lnTo>
                <a:lnTo>
                  <a:pt x="482" y="5840"/>
                </a:lnTo>
                <a:lnTo>
                  <a:pt x="481" y="5869"/>
                </a:lnTo>
                <a:lnTo>
                  <a:pt x="480" y="5878"/>
                </a:lnTo>
                <a:close/>
                <a:moveTo>
                  <a:pt x="381" y="6366"/>
                </a:moveTo>
                <a:lnTo>
                  <a:pt x="0" y="6175"/>
                </a:lnTo>
                <a:lnTo>
                  <a:pt x="0" y="5889"/>
                </a:lnTo>
                <a:lnTo>
                  <a:pt x="349" y="6064"/>
                </a:lnTo>
                <a:lnTo>
                  <a:pt x="410" y="6065"/>
                </a:lnTo>
                <a:lnTo>
                  <a:pt x="762" y="5889"/>
                </a:lnTo>
                <a:lnTo>
                  <a:pt x="762" y="6175"/>
                </a:lnTo>
                <a:lnTo>
                  <a:pt x="381" y="6366"/>
                </a:lnTo>
                <a:close/>
                <a:moveTo>
                  <a:pt x="3757" y="261"/>
                </a:moveTo>
                <a:lnTo>
                  <a:pt x="3657" y="99"/>
                </a:lnTo>
                <a:lnTo>
                  <a:pt x="3671" y="91"/>
                </a:lnTo>
                <a:lnTo>
                  <a:pt x="3696" y="75"/>
                </a:lnTo>
                <a:lnTo>
                  <a:pt x="3721" y="60"/>
                </a:lnTo>
                <a:lnTo>
                  <a:pt x="3747" y="45"/>
                </a:lnTo>
                <a:lnTo>
                  <a:pt x="3772" y="29"/>
                </a:lnTo>
                <a:lnTo>
                  <a:pt x="3798" y="15"/>
                </a:lnTo>
                <a:lnTo>
                  <a:pt x="3823" y="0"/>
                </a:lnTo>
                <a:lnTo>
                  <a:pt x="3919" y="165"/>
                </a:lnTo>
                <a:lnTo>
                  <a:pt x="3893" y="179"/>
                </a:lnTo>
                <a:lnTo>
                  <a:pt x="3869" y="194"/>
                </a:lnTo>
                <a:lnTo>
                  <a:pt x="3844" y="209"/>
                </a:lnTo>
                <a:lnTo>
                  <a:pt x="3819" y="223"/>
                </a:lnTo>
                <a:lnTo>
                  <a:pt x="3795" y="239"/>
                </a:lnTo>
                <a:lnTo>
                  <a:pt x="3770" y="253"/>
                </a:lnTo>
                <a:lnTo>
                  <a:pt x="3757" y="26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/>
          <p:nvPr/>
        </p:nvSpPr>
        <p:spPr>
          <a:xfrm>
            <a:off x="10985927" y="4484342"/>
            <a:ext cx="1365051" cy="2382949"/>
          </a:xfrm>
          <a:custGeom>
            <a:avLst/>
            <a:gdLst/>
            <a:ahLst/>
            <a:cxnLst/>
            <a:rect l="l" t="t" r="r" b="b"/>
            <a:pathLst>
              <a:path w="3834" h="6690" extrusionOk="0">
                <a:moveTo>
                  <a:pt x="3642" y="6493"/>
                </a:moveTo>
                <a:lnTo>
                  <a:pt x="3833" y="6496"/>
                </a:lnTo>
                <a:lnTo>
                  <a:pt x="3832" y="6505"/>
                </a:lnTo>
                <a:lnTo>
                  <a:pt x="3832" y="6513"/>
                </a:lnTo>
                <a:lnTo>
                  <a:pt x="3832" y="6522"/>
                </a:lnTo>
                <a:lnTo>
                  <a:pt x="3832" y="6531"/>
                </a:lnTo>
                <a:lnTo>
                  <a:pt x="3832" y="6540"/>
                </a:lnTo>
                <a:lnTo>
                  <a:pt x="3832" y="6548"/>
                </a:lnTo>
                <a:lnTo>
                  <a:pt x="3832" y="6557"/>
                </a:lnTo>
                <a:lnTo>
                  <a:pt x="3832" y="6565"/>
                </a:lnTo>
                <a:lnTo>
                  <a:pt x="3831" y="6574"/>
                </a:lnTo>
                <a:lnTo>
                  <a:pt x="3831" y="6583"/>
                </a:lnTo>
                <a:lnTo>
                  <a:pt x="3831" y="6591"/>
                </a:lnTo>
                <a:lnTo>
                  <a:pt x="3830" y="6600"/>
                </a:lnTo>
                <a:lnTo>
                  <a:pt x="3830" y="6609"/>
                </a:lnTo>
                <a:lnTo>
                  <a:pt x="3830" y="6617"/>
                </a:lnTo>
                <a:lnTo>
                  <a:pt x="3830" y="6626"/>
                </a:lnTo>
                <a:lnTo>
                  <a:pt x="3830" y="6635"/>
                </a:lnTo>
                <a:lnTo>
                  <a:pt x="3829" y="6643"/>
                </a:lnTo>
                <a:lnTo>
                  <a:pt x="3829" y="6652"/>
                </a:lnTo>
                <a:lnTo>
                  <a:pt x="3828" y="6660"/>
                </a:lnTo>
                <a:lnTo>
                  <a:pt x="3828" y="6669"/>
                </a:lnTo>
                <a:lnTo>
                  <a:pt x="3828" y="6678"/>
                </a:lnTo>
                <a:lnTo>
                  <a:pt x="3827" y="6687"/>
                </a:lnTo>
                <a:lnTo>
                  <a:pt x="3827" y="6689"/>
                </a:lnTo>
                <a:lnTo>
                  <a:pt x="3637" y="6681"/>
                </a:lnTo>
                <a:lnTo>
                  <a:pt x="3637" y="6679"/>
                </a:lnTo>
                <a:lnTo>
                  <a:pt x="3638" y="6670"/>
                </a:lnTo>
                <a:lnTo>
                  <a:pt x="3638" y="6662"/>
                </a:lnTo>
                <a:lnTo>
                  <a:pt x="3638" y="6654"/>
                </a:lnTo>
                <a:lnTo>
                  <a:pt x="3638" y="6645"/>
                </a:lnTo>
                <a:lnTo>
                  <a:pt x="3639" y="6637"/>
                </a:lnTo>
                <a:lnTo>
                  <a:pt x="3639" y="6628"/>
                </a:lnTo>
                <a:lnTo>
                  <a:pt x="3640" y="6620"/>
                </a:lnTo>
                <a:lnTo>
                  <a:pt x="3640" y="6612"/>
                </a:lnTo>
                <a:lnTo>
                  <a:pt x="3640" y="6603"/>
                </a:lnTo>
                <a:lnTo>
                  <a:pt x="3640" y="6595"/>
                </a:lnTo>
                <a:lnTo>
                  <a:pt x="3640" y="6587"/>
                </a:lnTo>
                <a:lnTo>
                  <a:pt x="3640" y="6578"/>
                </a:lnTo>
                <a:lnTo>
                  <a:pt x="3641" y="6569"/>
                </a:lnTo>
                <a:lnTo>
                  <a:pt x="3641" y="6561"/>
                </a:lnTo>
                <a:lnTo>
                  <a:pt x="3641" y="6553"/>
                </a:lnTo>
                <a:lnTo>
                  <a:pt x="3641" y="6544"/>
                </a:lnTo>
                <a:lnTo>
                  <a:pt x="3641" y="6536"/>
                </a:lnTo>
                <a:lnTo>
                  <a:pt x="3641" y="6527"/>
                </a:lnTo>
                <a:lnTo>
                  <a:pt x="3641" y="6519"/>
                </a:lnTo>
                <a:lnTo>
                  <a:pt x="3642" y="6511"/>
                </a:lnTo>
                <a:lnTo>
                  <a:pt x="3642" y="6502"/>
                </a:lnTo>
                <a:lnTo>
                  <a:pt x="3642" y="6494"/>
                </a:lnTo>
                <a:lnTo>
                  <a:pt x="3642" y="6493"/>
                </a:lnTo>
                <a:close/>
                <a:moveTo>
                  <a:pt x="3636" y="6117"/>
                </a:moveTo>
                <a:lnTo>
                  <a:pt x="3827" y="6110"/>
                </a:lnTo>
                <a:lnTo>
                  <a:pt x="3827" y="6113"/>
                </a:lnTo>
                <a:lnTo>
                  <a:pt x="3828" y="6143"/>
                </a:lnTo>
                <a:lnTo>
                  <a:pt x="3829" y="6172"/>
                </a:lnTo>
                <a:lnTo>
                  <a:pt x="3830" y="6202"/>
                </a:lnTo>
                <a:lnTo>
                  <a:pt x="3831" y="6232"/>
                </a:lnTo>
                <a:lnTo>
                  <a:pt x="3832" y="6261"/>
                </a:lnTo>
                <a:lnTo>
                  <a:pt x="3832" y="6291"/>
                </a:lnTo>
                <a:lnTo>
                  <a:pt x="3832" y="6303"/>
                </a:lnTo>
                <a:lnTo>
                  <a:pt x="3642" y="6305"/>
                </a:lnTo>
                <a:lnTo>
                  <a:pt x="3641" y="6294"/>
                </a:lnTo>
                <a:lnTo>
                  <a:pt x="3641" y="6265"/>
                </a:lnTo>
                <a:lnTo>
                  <a:pt x="3640" y="6237"/>
                </a:lnTo>
                <a:lnTo>
                  <a:pt x="3640" y="6208"/>
                </a:lnTo>
                <a:lnTo>
                  <a:pt x="3638" y="6179"/>
                </a:lnTo>
                <a:lnTo>
                  <a:pt x="3638" y="6150"/>
                </a:lnTo>
                <a:lnTo>
                  <a:pt x="3636" y="6121"/>
                </a:lnTo>
                <a:lnTo>
                  <a:pt x="3636" y="6117"/>
                </a:lnTo>
                <a:close/>
                <a:moveTo>
                  <a:pt x="3610" y="5742"/>
                </a:moveTo>
                <a:lnTo>
                  <a:pt x="3800" y="5724"/>
                </a:lnTo>
                <a:lnTo>
                  <a:pt x="3800" y="5732"/>
                </a:lnTo>
                <a:lnTo>
                  <a:pt x="3803" y="5761"/>
                </a:lnTo>
                <a:lnTo>
                  <a:pt x="3806" y="5790"/>
                </a:lnTo>
                <a:lnTo>
                  <a:pt x="3809" y="5819"/>
                </a:lnTo>
                <a:lnTo>
                  <a:pt x="3811" y="5849"/>
                </a:lnTo>
                <a:lnTo>
                  <a:pt x="3813" y="5878"/>
                </a:lnTo>
                <a:lnTo>
                  <a:pt x="3815" y="5908"/>
                </a:lnTo>
                <a:lnTo>
                  <a:pt x="3816" y="5917"/>
                </a:lnTo>
                <a:lnTo>
                  <a:pt x="3625" y="5929"/>
                </a:lnTo>
                <a:lnTo>
                  <a:pt x="3625" y="5921"/>
                </a:lnTo>
                <a:lnTo>
                  <a:pt x="3623" y="5892"/>
                </a:lnTo>
                <a:lnTo>
                  <a:pt x="3621" y="5864"/>
                </a:lnTo>
                <a:lnTo>
                  <a:pt x="3618" y="5835"/>
                </a:lnTo>
                <a:lnTo>
                  <a:pt x="3616" y="5807"/>
                </a:lnTo>
                <a:lnTo>
                  <a:pt x="3614" y="5778"/>
                </a:lnTo>
                <a:lnTo>
                  <a:pt x="3611" y="5750"/>
                </a:lnTo>
                <a:lnTo>
                  <a:pt x="3610" y="5742"/>
                </a:lnTo>
                <a:close/>
                <a:moveTo>
                  <a:pt x="3563" y="5369"/>
                </a:moveTo>
                <a:lnTo>
                  <a:pt x="3752" y="5340"/>
                </a:lnTo>
                <a:lnTo>
                  <a:pt x="3754" y="5354"/>
                </a:lnTo>
                <a:lnTo>
                  <a:pt x="3758" y="5383"/>
                </a:lnTo>
                <a:lnTo>
                  <a:pt x="3763" y="5412"/>
                </a:lnTo>
                <a:lnTo>
                  <a:pt x="3766" y="5441"/>
                </a:lnTo>
                <a:lnTo>
                  <a:pt x="3771" y="5470"/>
                </a:lnTo>
                <a:lnTo>
                  <a:pt x="3774" y="5499"/>
                </a:lnTo>
                <a:lnTo>
                  <a:pt x="3778" y="5528"/>
                </a:lnTo>
                <a:lnTo>
                  <a:pt x="3779" y="5532"/>
                </a:lnTo>
                <a:lnTo>
                  <a:pt x="3589" y="5555"/>
                </a:lnTo>
                <a:lnTo>
                  <a:pt x="3589" y="5552"/>
                </a:lnTo>
                <a:lnTo>
                  <a:pt x="3585" y="5523"/>
                </a:lnTo>
                <a:lnTo>
                  <a:pt x="3581" y="5495"/>
                </a:lnTo>
                <a:lnTo>
                  <a:pt x="3578" y="5467"/>
                </a:lnTo>
                <a:lnTo>
                  <a:pt x="3574" y="5439"/>
                </a:lnTo>
                <a:lnTo>
                  <a:pt x="3570" y="5411"/>
                </a:lnTo>
                <a:lnTo>
                  <a:pt x="3565" y="5382"/>
                </a:lnTo>
                <a:lnTo>
                  <a:pt x="3563" y="5369"/>
                </a:lnTo>
                <a:close/>
                <a:moveTo>
                  <a:pt x="3496" y="4998"/>
                </a:moveTo>
                <a:lnTo>
                  <a:pt x="3683" y="4960"/>
                </a:lnTo>
                <a:lnTo>
                  <a:pt x="3688" y="4981"/>
                </a:lnTo>
                <a:lnTo>
                  <a:pt x="3693" y="5010"/>
                </a:lnTo>
                <a:lnTo>
                  <a:pt x="3699" y="5038"/>
                </a:lnTo>
                <a:lnTo>
                  <a:pt x="3705" y="5067"/>
                </a:lnTo>
                <a:lnTo>
                  <a:pt x="3710" y="5095"/>
                </a:lnTo>
                <a:lnTo>
                  <a:pt x="3716" y="5124"/>
                </a:lnTo>
                <a:lnTo>
                  <a:pt x="3720" y="5149"/>
                </a:lnTo>
                <a:lnTo>
                  <a:pt x="3532" y="5183"/>
                </a:lnTo>
                <a:lnTo>
                  <a:pt x="3528" y="5159"/>
                </a:lnTo>
                <a:lnTo>
                  <a:pt x="3522" y="5131"/>
                </a:lnTo>
                <a:lnTo>
                  <a:pt x="3517" y="5103"/>
                </a:lnTo>
                <a:lnTo>
                  <a:pt x="3512" y="5075"/>
                </a:lnTo>
                <a:lnTo>
                  <a:pt x="3507" y="5048"/>
                </a:lnTo>
                <a:lnTo>
                  <a:pt x="3501" y="5020"/>
                </a:lnTo>
                <a:lnTo>
                  <a:pt x="3496" y="4998"/>
                </a:lnTo>
                <a:close/>
                <a:moveTo>
                  <a:pt x="3409" y="4633"/>
                </a:moveTo>
                <a:lnTo>
                  <a:pt x="3594" y="4584"/>
                </a:lnTo>
                <a:lnTo>
                  <a:pt x="3594" y="4587"/>
                </a:lnTo>
                <a:lnTo>
                  <a:pt x="3602" y="4614"/>
                </a:lnTo>
                <a:lnTo>
                  <a:pt x="3609" y="4642"/>
                </a:lnTo>
                <a:lnTo>
                  <a:pt x="3616" y="4671"/>
                </a:lnTo>
                <a:lnTo>
                  <a:pt x="3624" y="4699"/>
                </a:lnTo>
                <a:lnTo>
                  <a:pt x="3630" y="4727"/>
                </a:lnTo>
                <a:lnTo>
                  <a:pt x="3637" y="4755"/>
                </a:lnTo>
                <a:lnTo>
                  <a:pt x="3641" y="4771"/>
                </a:lnTo>
                <a:lnTo>
                  <a:pt x="3456" y="4815"/>
                </a:lnTo>
                <a:lnTo>
                  <a:pt x="3451" y="4799"/>
                </a:lnTo>
                <a:lnTo>
                  <a:pt x="3445" y="4772"/>
                </a:lnTo>
                <a:lnTo>
                  <a:pt x="3438" y="4745"/>
                </a:lnTo>
                <a:lnTo>
                  <a:pt x="3431" y="4718"/>
                </a:lnTo>
                <a:lnTo>
                  <a:pt x="3424" y="4690"/>
                </a:lnTo>
                <a:lnTo>
                  <a:pt x="3418" y="4663"/>
                </a:lnTo>
                <a:lnTo>
                  <a:pt x="3410" y="4636"/>
                </a:lnTo>
                <a:lnTo>
                  <a:pt x="3409" y="4633"/>
                </a:lnTo>
                <a:close/>
                <a:moveTo>
                  <a:pt x="3302" y="4272"/>
                </a:moveTo>
                <a:lnTo>
                  <a:pt x="3484" y="4213"/>
                </a:lnTo>
                <a:lnTo>
                  <a:pt x="3488" y="4227"/>
                </a:lnTo>
                <a:lnTo>
                  <a:pt x="3497" y="4254"/>
                </a:lnTo>
                <a:lnTo>
                  <a:pt x="3506" y="4281"/>
                </a:lnTo>
                <a:lnTo>
                  <a:pt x="3514" y="4309"/>
                </a:lnTo>
                <a:lnTo>
                  <a:pt x="3522" y="4337"/>
                </a:lnTo>
                <a:lnTo>
                  <a:pt x="3531" y="4364"/>
                </a:lnTo>
                <a:lnTo>
                  <a:pt x="3540" y="4392"/>
                </a:lnTo>
                <a:lnTo>
                  <a:pt x="3541" y="4398"/>
                </a:lnTo>
                <a:lnTo>
                  <a:pt x="3358" y="4452"/>
                </a:lnTo>
                <a:lnTo>
                  <a:pt x="3357" y="4446"/>
                </a:lnTo>
                <a:lnTo>
                  <a:pt x="3349" y="4419"/>
                </a:lnTo>
                <a:lnTo>
                  <a:pt x="3340" y="4392"/>
                </a:lnTo>
                <a:lnTo>
                  <a:pt x="3332" y="4366"/>
                </a:lnTo>
                <a:lnTo>
                  <a:pt x="3323" y="4339"/>
                </a:lnTo>
                <a:lnTo>
                  <a:pt x="3315" y="4312"/>
                </a:lnTo>
                <a:lnTo>
                  <a:pt x="3307" y="4286"/>
                </a:lnTo>
                <a:lnTo>
                  <a:pt x="3302" y="4272"/>
                </a:lnTo>
                <a:close/>
                <a:moveTo>
                  <a:pt x="3176" y="3918"/>
                </a:moveTo>
                <a:lnTo>
                  <a:pt x="3353" y="3849"/>
                </a:lnTo>
                <a:lnTo>
                  <a:pt x="3363" y="3873"/>
                </a:lnTo>
                <a:lnTo>
                  <a:pt x="3373" y="3900"/>
                </a:lnTo>
                <a:lnTo>
                  <a:pt x="3383" y="3927"/>
                </a:lnTo>
                <a:lnTo>
                  <a:pt x="3393" y="3954"/>
                </a:lnTo>
                <a:lnTo>
                  <a:pt x="3403" y="3981"/>
                </a:lnTo>
                <a:lnTo>
                  <a:pt x="3413" y="4008"/>
                </a:lnTo>
                <a:lnTo>
                  <a:pt x="3421" y="4030"/>
                </a:lnTo>
                <a:lnTo>
                  <a:pt x="3241" y="4094"/>
                </a:lnTo>
                <a:lnTo>
                  <a:pt x="3234" y="4073"/>
                </a:lnTo>
                <a:lnTo>
                  <a:pt x="3224" y="4046"/>
                </a:lnTo>
                <a:lnTo>
                  <a:pt x="3215" y="4021"/>
                </a:lnTo>
                <a:lnTo>
                  <a:pt x="3205" y="3994"/>
                </a:lnTo>
                <a:lnTo>
                  <a:pt x="3195" y="3968"/>
                </a:lnTo>
                <a:lnTo>
                  <a:pt x="3185" y="3942"/>
                </a:lnTo>
                <a:lnTo>
                  <a:pt x="3176" y="3918"/>
                </a:lnTo>
                <a:close/>
                <a:moveTo>
                  <a:pt x="3030" y="3571"/>
                </a:moveTo>
                <a:lnTo>
                  <a:pt x="3204" y="3493"/>
                </a:lnTo>
                <a:lnTo>
                  <a:pt x="3208" y="3502"/>
                </a:lnTo>
                <a:lnTo>
                  <a:pt x="3219" y="3528"/>
                </a:lnTo>
                <a:lnTo>
                  <a:pt x="3231" y="3554"/>
                </a:lnTo>
                <a:lnTo>
                  <a:pt x="3243" y="3580"/>
                </a:lnTo>
                <a:lnTo>
                  <a:pt x="3255" y="3607"/>
                </a:lnTo>
                <a:lnTo>
                  <a:pt x="3266" y="3633"/>
                </a:lnTo>
                <a:lnTo>
                  <a:pt x="3277" y="3660"/>
                </a:lnTo>
                <a:lnTo>
                  <a:pt x="3281" y="3670"/>
                </a:lnTo>
                <a:lnTo>
                  <a:pt x="3105" y="3743"/>
                </a:lnTo>
                <a:lnTo>
                  <a:pt x="3101" y="3734"/>
                </a:lnTo>
                <a:lnTo>
                  <a:pt x="3090" y="3708"/>
                </a:lnTo>
                <a:lnTo>
                  <a:pt x="3079" y="3683"/>
                </a:lnTo>
                <a:lnTo>
                  <a:pt x="3068" y="3657"/>
                </a:lnTo>
                <a:lnTo>
                  <a:pt x="3057" y="3631"/>
                </a:lnTo>
                <a:lnTo>
                  <a:pt x="3046" y="3606"/>
                </a:lnTo>
                <a:lnTo>
                  <a:pt x="3035" y="3580"/>
                </a:lnTo>
                <a:lnTo>
                  <a:pt x="3030" y="3571"/>
                </a:lnTo>
                <a:close/>
                <a:moveTo>
                  <a:pt x="2865" y="3233"/>
                </a:moveTo>
                <a:lnTo>
                  <a:pt x="3035" y="3145"/>
                </a:lnTo>
                <a:lnTo>
                  <a:pt x="3046" y="3165"/>
                </a:lnTo>
                <a:lnTo>
                  <a:pt x="3058" y="3191"/>
                </a:lnTo>
                <a:lnTo>
                  <a:pt x="3072" y="3216"/>
                </a:lnTo>
                <a:lnTo>
                  <a:pt x="3084" y="3242"/>
                </a:lnTo>
                <a:lnTo>
                  <a:pt x="3097" y="3268"/>
                </a:lnTo>
                <a:lnTo>
                  <a:pt x="3110" y="3294"/>
                </a:lnTo>
                <a:lnTo>
                  <a:pt x="3122" y="3317"/>
                </a:lnTo>
                <a:lnTo>
                  <a:pt x="2951" y="3401"/>
                </a:lnTo>
                <a:lnTo>
                  <a:pt x="2939" y="3378"/>
                </a:lnTo>
                <a:lnTo>
                  <a:pt x="2926" y="3353"/>
                </a:lnTo>
                <a:lnTo>
                  <a:pt x="2914" y="3327"/>
                </a:lnTo>
                <a:lnTo>
                  <a:pt x="2902" y="3303"/>
                </a:lnTo>
                <a:lnTo>
                  <a:pt x="2889" y="3278"/>
                </a:lnTo>
                <a:lnTo>
                  <a:pt x="2876" y="3253"/>
                </a:lnTo>
                <a:lnTo>
                  <a:pt x="2865" y="3233"/>
                </a:lnTo>
                <a:close/>
                <a:moveTo>
                  <a:pt x="2683" y="2904"/>
                </a:moveTo>
                <a:lnTo>
                  <a:pt x="2847" y="2807"/>
                </a:lnTo>
                <a:lnTo>
                  <a:pt x="2851" y="2814"/>
                </a:lnTo>
                <a:lnTo>
                  <a:pt x="2866" y="2839"/>
                </a:lnTo>
                <a:lnTo>
                  <a:pt x="2880" y="2863"/>
                </a:lnTo>
                <a:lnTo>
                  <a:pt x="2895" y="2888"/>
                </a:lnTo>
                <a:lnTo>
                  <a:pt x="2909" y="2913"/>
                </a:lnTo>
                <a:lnTo>
                  <a:pt x="2923" y="2938"/>
                </a:lnTo>
                <a:lnTo>
                  <a:pt x="2937" y="2963"/>
                </a:lnTo>
                <a:lnTo>
                  <a:pt x="2943" y="2975"/>
                </a:lnTo>
                <a:lnTo>
                  <a:pt x="2777" y="3067"/>
                </a:lnTo>
                <a:lnTo>
                  <a:pt x="2770" y="3056"/>
                </a:lnTo>
                <a:lnTo>
                  <a:pt x="2757" y="3032"/>
                </a:lnTo>
                <a:lnTo>
                  <a:pt x="2743" y="3007"/>
                </a:lnTo>
                <a:lnTo>
                  <a:pt x="2729" y="2983"/>
                </a:lnTo>
                <a:lnTo>
                  <a:pt x="2716" y="2959"/>
                </a:lnTo>
                <a:lnTo>
                  <a:pt x="2701" y="2935"/>
                </a:lnTo>
                <a:lnTo>
                  <a:pt x="2688" y="2911"/>
                </a:lnTo>
                <a:lnTo>
                  <a:pt x="2683" y="2904"/>
                </a:lnTo>
                <a:close/>
                <a:moveTo>
                  <a:pt x="2482" y="2586"/>
                </a:moveTo>
                <a:lnTo>
                  <a:pt x="2642" y="2480"/>
                </a:lnTo>
                <a:lnTo>
                  <a:pt x="2653" y="2497"/>
                </a:lnTo>
                <a:lnTo>
                  <a:pt x="2669" y="2522"/>
                </a:lnTo>
                <a:lnTo>
                  <a:pt x="2685" y="2546"/>
                </a:lnTo>
                <a:lnTo>
                  <a:pt x="2700" y="2570"/>
                </a:lnTo>
                <a:lnTo>
                  <a:pt x="2716" y="2594"/>
                </a:lnTo>
                <a:lnTo>
                  <a:pt x="2731" y="2618"/>
                </a:lnTo>
                <a:lnTo>
                  <a:pt x="2747" y="2642"/>
                </a:lnTo>
                <a:lnTo>
                  <a:pt x="2585" y="2744"/>
                </a:lnTo>
                <a:lnTo>
                  <a:pt x="2570" y="2720"/>
                </a:lnTo>
                <a:lnTo>
                  <a:pt x="2555" y="2697"/>
                </a:lnTo>
                <a:lnTo>
                  <a:pt x="2540" y="2673"/>
                </a:lnTo>
                <a:lnTo>
                  <a:pt x="2525" y="2650"/>
                </a:lnTo>
                <a:lnTo>
                  <a:pt x="2510" y="2626"/>
                </a:lnTo>
                <a:lnTo>
                  <a:pt x="2494" y="2603"/>
                </a:lnTo>
                <a:lnTo>
                  <a:pt x="2482" y="2586"/>
                </a:lnTo>
                <a:close/>
                <a:moveTo>
                  <a:pt x="2266" y="2279"/>
                </a:moveTo>
                <a:lnTo>
                  <a:pt x="2418" y="2165"/>
                </a:lnTo>
                <a:lnTo>
                  <a:pt x="2422" y="2169"/>
                </a:lnTo>
                <a:lnTo>
                  <a:pt x="2439" y="2192"/>
                </a:lnTo>
                <a:lnTo>
                  <a:pt x="2456" y="2215"/>
                </a:lnTo>
                <a:lnTo>
                  <a:pt x="2473" y="2239"/>
                </a:lnTo>
                <a:lnTo>
                  <a:pt x="2489" y="2261"/>
                </a:lnTo>
                <a:lnTo>
                  <a:pt x="2507" y="2285"/>
                </a:lnTo>
                <a:lnTo>
                  <a:pt x="2523" y="2309"/>
                </a:lnTo>
                <a:lnTo>
                  <a:pt x="2532" y="2321"/>
                </a:lnTo>
                <a:lnTo>
                  <a:pt x="2376" y="2431"/>
                </a:lnTo>
                <a:lnTo>
                  <a:pt x="2368" y="2419"/>
                </a:lnTo>
                <a:lnTo>
                  <a:pt x="2351" y="2396"/>
                </a:lnTo>
                <a:lnTo>
                  <a:pt x="2335" y="2373"/>
                </a:lnTo>
                <a:lnTo>
                  <a:pt x="2318" y="2351"/>
                </a:lnTo>
                <a:lnTo>
                  <a:pt x="2302" y="2328"/>
                </a:lnTo>
                <a:lnTo>
                  <a:pt x="2286" y="2305"/>
                </a:lnTo>
                <a:lnTo>
                  <a:pt x="2269" y="2283"/>
                </a:lnTo>
                <a:lnTo>
                  <a:pt x="2266" y="2279"/>
                </a:lnTo>
                <a:close/>
                <a:moveTo>
                  <a:pt x="2031" y="1984"/>
                </a:moveTo>
                <a:lnTo>
                  <a:pt x="2178" y="1861"/>
                </a:lnTo>
                <a:lnTo>
                  <a:pt x="2190" y="1876"/>
                </a:lnTo>
                <a:lnTo>
                  <a:pt x="2208" y="1898"/>
                </a:lnTo>
                <a:lnTo>
                  <a:pt x="2226" y="1920"/>
                </a:lnTo>
                <a:lnTo>
                  <a:pt x="2245" y="1942"/>
                </a:lnTo>
                <a:lnTo>
                  <a:pt x="2263" y="1965"/>
                </a:lnTo>
                <a:lnTo>
                  <a:pt x="2281" y="1987"/>
                </a:lnTo>
                <a:lnTo>
                  <a:pt x="2298" y="2009"/>
                </a:lnTo>
                <a:lnTo>
                  <a:pt x="2300" y="2011"/>
                </a:lnTo>
                <a:lnTo>
                  <a:pt x="2151" y="2129"/>
                </a:lnTo>
                <a:lnTo>
                  <a:pt x="2149" y="2128"/>
                </a:lnTo>
                <a:lnTo>
                  <a:pt x="2132" y="2107"/>
                </a:lnTo>
                <a:lnTo>
                  <a:pt x="2114" y="2084"/>
                </a:lnTo>
                <a:lnTo>
                  <a:pt x="2096" y="2062"/>
                </a:lnTo>
                <a:lnTo>
                  <a:pt x="2079" y="2041"/>
                </a:lnTo>
                <a:lnTo>
                  <a:pt x="2061" y="2019"/>
                </a:lnTo>
                <a:lnTo>
                  <a:pt x="2043" y="1998"/>
                </a:lnTo>
                <a:lnTo>
                  <a:pt x="2031" y="1984"/>
                </a:lnTo>
                <a:close/>
                <a:moveTo>
                  <a:pt x="1782" y="1702"/>
                </a:moveTo>
                <a:lnTo>
                  <a:pt x="1922" y="1572"/>
                </a:lnTo>
                <a:lnTo>
                  <a:pt x="1922" y="1573"/>
                </a:lnTo>
                <a:lnTo>
                  <a:pt x="1942" y="1594"/>
                </a:lnTo>
                <a:lnTo>
                  <a:pt x="1962" y="1615"/>
                </a:lnTo>
                <a:lnTo>
                  <a:pt x="1981" y="1636"/>
                </a:lnTo>
                <a:lnTo>
                  <a:pt x="2000" y="1658"/>
                </a:lnTo>
                <a:lnTo>
                  <a:pt x="2020" y="1679"/>
                </a:lnTo>
                <a:lnTo>
                  <a:pt x="2039" y="1701"/>
                </a:lnTo>
                <a:lnTo>
                  <a:pt x="2052" y="1715"/>
                </a:lnTo>
                <a:lnTo>
                  <a:pt x="1909" y="1842"/>
                </a:lnTo>
                <a:lnTo>
                  <a:pt x="1897" y="1828"/>
                </a:lnTo>
                <a:lnTo>
                  <a:pt x="1878" y="1807"/>
                </a:lnTo>
                <a:lnTo>
                  <a:pt x="1859" y="1786"/>
                </a:lnTo>
                <a:lnTo>
                  <a:pt x="1840" y="1765"/>
                </a:lnTo>
                <a:lnTo>
                  <a:pt x="1821" y="1745"/>
                </a:lnTo>
                <a:lnTo>
                  <a:pt x="1802" y="1724"/>
                </a:lnTo>
                <a:lnTo>
                  <a:pt x="1783" y="1704"/>
                </a:lnTo>
                <a:lnTo>
                  <a:pt x="1782" y="1702"/>
                </a:lnTo>
                <a:close/>
                <a:moveTo>
                  <a:pt x="1517" y="1435"/>
                </a:moveTo>
                <a:lnTo>
                  <a:pt x="1650" y="1298"/>
                </a:lnTo>
                <a:lnTo>
                  <a:pt x="1658" y="1306"/>
                </a:lnTo>
                <a:lnTo>
                  <a:pt x="1679" y="1326"/>
                </a:lnTo>
                <a:lnTo>
                  <a:pt x="1700" y="1346"/>
                </a:lnTo>
                <a:lnTo>
                  <a:pt x="1721" y="1366"/>
                </a:lnTo>
                <a:lnTo>
                  <a:pt x="1741" y="1386"/>
                </a:lnTo>
                <a:lnTo>
                  <a:pt x="1762" y="1407"/>
                </a:lnTo>
                <a:lnTo>
                  <a:pt x="1782" y="1428"/>
                </a:lnTo>
                <a:lnTo>
                  <a:pt x="1788" y="1433"/>
                </a:lnTo>
                <a:lnTo>
                  <a:pt x="1651" y="1567"/>
                </a:lnTo>
                <a:lnTo>
                  <a:pt x="1647" y="1562"/>
                </a:lnTo>
                <a:lnTo>
                  <a:pt x="1627" y="1542"/>
                </a:lnTo>
                <a:lnTo>
                  <a:pt x="1607" y="1522"/>
                </a:lnTo>
                <a:lnTo>
                  <a:pt x="1587" y="1502"/>
                </a:lnTo>
                <a:lnTo>
                  <a:pt x="1567" y="1483"/>
                </a:lnTo>
                <a:lnTo>
                  <a:pt x="1546" y="1463"/>
                </a:lnTo>
                <a:lnTo>
                  <a:pt x="1526" y="1443"/>
                </a:lnTo>
                <a:lnTo>
                  <a:pt x="1517" y="1435"/>
                </a:lnTo>
                <a:close/>
                <a:moveTo>
                  <a:pt x="1239" y="1183"/>
                </a:moveTo>
                <a:lnTo>
                  <a:pt x="1363" y="1038"/>
                </a:lnTo>
                <a:lnTo>
                  <a:pt x="1379" y="1052"/>
                </a:lnTo>
                <a:lnTo>
                  <a:pt x="1401" y="1071"/>
                </a:lnTo>
                <a:lnTo>
                  <a:pt x="1423" y="1090"/>
                </a:lnTo>
                <a:lnTo>
                  <a:pt x="1445" y="1109"/>
                </a:lnTo>
                <a:lnTo>
                  <a:pt x="1466" y="1128"/>
                </a:lnTo>
                <a:lnTo>
                  <a:pt x="1488" y="1148"/>
                </a:lnTo>
                <a:lnTo>
                  <a:pt x="1508" y="1166"/>
                </a:lnTo>
                <a:lnTo>
                  <a:pt x="1380" y="1307"/>
                </a:lnTo>
                <a:lnTo>
                  <a:pt x="1361" y="1289"/>
                </a:lnTo>
                <a:lnTo>
                  <a:pt x="1340" y="1271"/>
                </a:lnTo>
                <a:lnTo>
                  <a:pt x="1318" y="1252"/>
                </a:lnTo>
                <a:lnTo>
                  <a:pt x="1297" y="1233"/>
                </a:lnTo>
                <a:lnTo>
                  <a:pt x="1276" y="1215"/>
                </a:lnTo>
                <a:lnTo>
                  <a:pt x="1255" y="1196"/>
                </a:lnTo>
                <a:lnTo>
                  <a:pt x="1239" y="1183"/>
                </a:lnTo>
                <a:close/>
                <a:moveTo>
                  <a:pt x="947" y="945"/>
                </a:moveTo>
                <a:lnTo>
                  <a:pt x="1063" y="794"/>
                </a:lnTo>
                <a:lnTo>
                  <a:pt x="1086" y="812"/>
                </a:lnTo>
                <a:lnTo>
                  <a:pt x="1109" y="830"/>
                </a:lnTo>
                <a:lnTo>
                  <a:pt x="1132" y="848"/>
                </a:lnTo>
                <a:lnTo>
                  <a:pt x="1155" y="866"/>
                </a:lnTo>
                <a:lnTo>
                  <a:pt x="1177" y="884"/>
                </a:lnTo>
                <a:lnTo>
                  <a:pt x="1200" y="902"/>
                </a:lnTo>
                <a:lnTo>
                  <a:pt x="1214" y="914"/>
                </a:lnTo>
                <a:lnTo>
                  <a:pt x="1094" y="1062"/>
                </a:lnTo>
                <a:lnTo>
                  <a:pt x="1081" y="1051"/>
                </a:lnTo>
                <a:lnTo>
                  <a:pt x="1059" y="1033"/>
                </a:lnTo>
                <a:lnTo>
                  <a:pt x="1037" y="1016"/>
                </a:lnTo>
                <a:lnTo>
                  <a:pt x="1014" y="998"/>
                </a:lnTo>
                <a:lnTo>
                  <a:pt x="992" y="980"/>
                </a:lnTo>
                <a:lnTo>
                  <a:pt x="970" y="963"/>
                </a:lnTo>
                <a:lnTo>
                  <a:pt x="947" y="945"/>
                </a:lnTo>
                <a:close/>
                <a:moveTo>
                  <a:pt x="642" y="725"/>
                </a:moveTo>
                <a:lnTo>
                  <a:pt x="750" y="568"/>
                </a:lnTo>
                <a:lnTo>
                  <a:pt x="754" y="570"/>
                </a:lnTo>
                <a:lnTo>
                  <a:pt x="778" y="588"/>
                </a:lnTo>
                <a:lnTo>
                  <a:pt x="803" y="604"/>
                </a:lnTo>
                <a:lnTo>
                  <a:pt x="827" y="621"/>
                </a:lnTo>
                <a:lnTo>
                  <a:pt x="850" y="638"/>
                </a:lnTo>
                <a:lnTo>
                  <a:pt x="874" y="655"/>
                </a:lnTo>
                <a:lnTo>
                  <a:pt x="898" y="672"/>
                </a:lnTo>
                <a:lnTo>
                  <a:pt x="908" y="679"/>
                </a:lnTo>
                <a:lnTo>
                  <a:pt x="796" y="833"/>
                </a:lnTo>
                <a:lnTo>
                  <a:pt x="787" y="826"/>
                </a:lnTo>
                <a:lnTo>
                  <a:pt x="763" y="810"/>
                </a:lnTo>
                <a:lnTo>
                  <a:pt x="740" y="793"/>
                </a:lnTo>
                <a:lnTo>
                  <a:pt x="717" y="777"/>
                </a:lnTo>
                <a:lnTo>
                  <a:pt x="694" y="761"/>
                </a:lnTo>
                <a:lnTo>
                  <a:pt x="670" y="744"/>
                </a:lnTo>
                <a:lnTo>
                  <a:pt x="646" y="728"/>
                </a:lnTo>
                <a:lnTo>
                  <a:pt x="642" y="725"/>
                </a:lnTo>
                <a:close/>
                <a:moveTo>
                  <a:pt x="326" y="521"/>
                </a:moveTo>
                <a:lnTo>
                  <a:pt x="424" y="358"/>
                </a:lnTo>
                <a:lnTo>
                  <a:pt x="432" y="363"/>
                </a:lnTo>
                <a:lnTo>
                  <a:pt x="457" y="378"/>
                </a:lnTo>
                <a:lnTo>
                  <a:pt x="483" y="394"/>
                </a:lnTo>
                <a:lnTo>
                  <a:pt x="507" y="410"/>
                </a:lnTo>
                <a:lnTo>
                  <a:pt x="533" y="425"/>
                </a:lnTo>
                <a:lnTo>
                  <a:pt x="557" y="441"/>
                </a:lnTo>
                <a:lnTo>
                  <a:pt x="583" y="457"/>
                </a:lnTo>
                <a:lnTo>
                  <a:pt x="589" y="461"/>
                </a:lnTo>
                <a:lnTo>
                  <a:pt x="485" y="621"/>
                </a:lnTo>
                <a:lnTo>
                  <a:pt x="479" y="617"/>
                </a:lnTo>
                <a:lnTo>
                  <a:pt x="455" y="602"/>
                </a:lnTo>
                <a:lnTo>
                  <a:pt x="431" y="586"/>
                </a:lnTo>
                <a:lnTo>
                  <a:pt x="406" y="571"/>
                </a:lnTo>
                <a:lnTo>
                  <a:pt x="382" y="556"/>
                </a:lnTo>
                <a:lnTo>
                  <a:pt x="358" y="541"/>
                </a:lnTo>
                <a:lnTo>
                  <a:pt x="333" y="526"/>
                </a:lnTo>
                <a:lnTo>
                  <a:pt x="326" y="521"/>
                </a:lnTo>
                <a:close/>
                <a:moveTo>
                  <a:pt x="25" y="236"/>
                </a:moveTo>
                <a:lnTo>
                  <a:pt x="379" y="0"/>
                </a:lnTo>
                <a:lnTo>
                  <a:pt x="628" y="143"/>
                </a:lnTo>
                <a:lnTo>
                  <a:pt x="272" y="379"/>
                </a:lnTo>
                <a:lnTo>
                  <a:pt x="249" y="804"/>
                </a:lnTo>
                <a:lnTo>
                  <a:pt x="0" y="662"/>
                </a:lnTo>
                <a:lnTo>
                  <a:pt x="25" y="23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3158403" y="6643098"/>
            <a:ext cx="2086063" cy="63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Poppins SemiBold"/>
                <a:ea typeface="+mn-ea"/>
                <a:cs typeface="Poppins SemiBold"/>
                <a:sym typeface="Poppins SemiBold"/>
              </a:rPr>
              <a:t>CUMPLIR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1676400" y="7478918"/>
            <a:ext cx="4748758" cy="169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ts val="2710"/>
              </a:lnSpc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REALIZAR ACTIVIDADES </a:t>
            </a:r>
            <a:r>
              <a:rPr lang="en-US" sz="200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PROPIAS PARA LA RECOLECCIÓN DE LA OFRENDA DE 50MIL PESOS MENSUALES POR REGIONAL PARA APOYAR UN PROYECTO SOCIAL CON ENFASIS EVANGELISTICO</a:t>
            </a:r>
          </a:p>
          <a:p>
            <a:pPr marL="0" marR="0" lvl="0" indent="0" algn="ctr" defTabSz="914400" rtl="0" eaLnBrk="1" fontAlgn="auto" latinLnBrk="0" hangingPunct="1">
              <a:lnSpc>
                <a:spcPts val="27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86B21141-69AD-43A4-9A95-08F34DF3C6DC}"/>
              </a:ext>
            </a:extLst>
          </p:cNvPr>
          <p:cNvSpPr/>
          <p:nvPr/>
        </p:nvSpPr>
        <p:spPr>
          <a:xfrm>
            <a:off x="8785193" y="5719014"/>
            <a:ext cx="2051261" cy="1933985"/>
          </a:xfrm>
          <a:custGeom>
            <a:avLst/>
            <a:gdLst/>
            <a:ahLst/>
            <a:cxnLst/>
            <a:rect l="l" t="t" r="r" b="b"/>
            <a:pathLst>
              <a:path w="1767736" h="1793828">
                <a:moveTo>
                  <a:pt x="0" y="0"/>
                </a:moveTo>
                <a:lnTo>
                  <a:pt x="1767736" y="0"/>
                </a:lnTo>
                <a:lnTo>
                  <a:pt x="1767736" y="1793829"/>
                </a:lnTo>
                <a:lnTo>
                  <a:pt x="0" y="17938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E388A95C-1C92-4263-82F1-FF5A392AC34A}"/>
              </a:ext>
            </a:extLst>
          </p:cNvPr>
          <p:cNvSpPr txBox="1"/>
          <p:nvPr/>
        </p:nvSpPr>
        <p:spPr>
          <a:xfrm>
            <a:off x="564709" y="3421691"/>
            <a:ext cx="4699443" cy="2863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5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CAPACITAR A LAS MUJERES BAUTISTAS COLOMBIANAS PARA QUE DESARROLLEN EMPRENDIMIENTOS A TRAVÉS DE LOS CUALES SE LLEGUE A LAS COMUNIDADES CON EL EVANGELIO DE CRISTO.</a:t>
            </a:r>
          </a:p>
          <a:p>
            <a:pPr algn="ctr">
              <a:lnSpc>
                <a:spcPts val="2465"/>
              </a:lnSpc>
            </a:pPr>
            <a:endParaRPr lang="en-US" b="1" dirty="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algn="ctr">
              <a:lnSpc>
                <a:spcPts val="2465"/>
              </a:lnSpc>
            </a:pPr>
            <a:r>
              <a:rPr lang="en-US" b="1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 SOSTENER UN PROYECTO NACIONAL E IMPULSAR PROYECTOS SOCIALES QUE CADA REGIÓN PUEDA TENER.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8CA8A9B1-FF8F-4689-A36D-BBB2BE9B550A}"/>
              </a:ext>
            </a:extLst>
          </p:cNvPr>
          <p:cNvSpPr txBox="1"/>
          <p:nvPr/>
        </p:nvSpPr>
        <p:spPr>
          <a:xfrm>
            <a:off x="756659" y="2703071"/>
            <a:ext cx="2106134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META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0F878B-EFB0-4804-A5EA-9D88561518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921" y="2275743"/>
            <a:ext cx="1391922" cy="10581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6D41018-57BA-4A58-BAB9-5B2556271B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889" y="7268506"/>
            <a:ext cx="1469764" cy="146976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3012C40-5372-4CBB-A07D-0D71CF2546CA}"/>
              </a:ext>
            </a:extLst>
          </p:cNvPr>
          <p:cNvSpPr txBox="1"/>
          <p:nvPr/>
        </p:nvSpPr>
        <p:spPr>
          <a:xfrm>
            <a:off x="1219200" y="803942"/>
            <a:ext cx="222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OBJETIVOS</a:t>
            </a:r>
            <a:endParaRPr kumimoji="0" lang="es-419" sz="3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3219128-3456-4BDB-A6F2-5358D59D47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085" y="3551712"/>
            <a:ext cx="1504554" cy="150455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90CA547-5E77-40F5-88ED-59DE0ECD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116" y="7193042"/>
            <a:ext cx="1535683" cy="1535683"/>
          </a:xfrm>
          <a:prstGeom prst="rect">
            <a:avLst/>
          </a:prstGeom>
        </p:spPr>
      </p:pic>
      <p:sp>
        <p:nvSpPr>
          <p:cNvPr id="26" name="Google Shape;240;p9">
            <a:extLst>
              <a:ext uri="{FF2B5EF4-FFF2-40B4-BE49-F238E27FC236}">
                <a16:creationId xmlns:a16="http://schemas.microsoft.com/office/drawing/2014/main" id="{B75C6E6C-D33E-4740-81E4-B90746B2BCFF}"/>
              </a:ext>
            </a:extLst>
          </p:cNvPr>
          <p:cNvSpPr txBox="1"/>
          <p:nvPr/>
        </p:nvSpPr>
        <p:spPr>
          <a:xfrm>
            <a:off x="12964246" y="7454324"/>
            <a:ext cx="5171354" cy="169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ts val="2595"/>
              </a:lnSpc>
            </a:pPr>
            <a:r>
              <a:rPr lang="en-US" sz="200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HACER IMPACTO SOCIAL Y EVANGELISTICO EN LA COMUNIDAD</a:t>
            </a:r>
          </a:p>
        </p:txBody>
      </p:sp>
    </p:spTree>
    <p:extLst>
      <p:ext uri="{BB962C8B-B14F-4D97-AF65-F5344CB8AC3E}">
        <p14:creationId xmlns:p14="http://schemas.microsoft.com/office/powerpoint/2010/main" val="2568971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>
            <a:off x="7186817" y="3862343"/>
            <a:ext cx="3917993" cy="3711210"/>
          </a:xfrm>
          <a:custGeom>
            <a:avLst/>
            <a:gdLst/>
            <a:ahLst/>
            <a:cxnLst/>
            <a:rect l="l" t="t" r="r" b="b"/>
            <a:pathLst>
              <a:path w="9527" h="9021" extrusionOk="0">
                <a:moveTo>
                  <a:pt x="4757" y="1284"/>
                </a:moveTo>
                <a:cubicBezTo>
                  <a:pt x="5517" y="1284"/>
                  <a:pt x="6148" y="727"/>
                  <a:pt x="6264" y="0"/>
                </a:cubicBezTo>
                <a:cubicBezTo>
                  <a:pt x="6960" y="230"/>
                  <a:pt x="7596" y="622"/>
                  <a:pt x="8130" y="1155"/>
                </a:cubicBezTo>
                <a:cubicBezTo>
                  <a:pt x="9031" y="2056"/>
                  <a:pt x="9526" y="3253"/>
                  <a:pt x="9526" y="4527"/>
                </a:cubicBezTo>
                <a:cubicBezTo>
                  <a:pt x="9526" y="5801"/>
                  <a:pt x="9031" y="6999"/>
                  <a:pt x="8130" y="7899"/>
                </a:cubicBezTo>
                <a:cubicBezTo>
                  <a:pt x="7621" y="8407"/>
                  <a:pt x="7020" y="8786"/>
                  <a:pt x="6362" y="9020"/>
                </a:cubicBezTo>
                <a:cubicBezTo>
                  <a:pt x="6785" y="8605"/>
                  <a:pt x="7047" y="8027"/>
                  <a:pt x="7047" y="7389"/>
                </a:cubicBezTo>
                <a:cubicBezTo>
                  <a:pt x="7047" y="6999"/>
                  <a:pt x="6949" y="6632"/>
                  <a:pt x="6778" y="6311"/>
                </a:cubicBezTo>
                <a:cubicBezTo>
                  <a:pt x="6755" y="6268"/>
                  <a:pt x="6730" y="6226"/>
                  <a:pt x="6705" y="6185"/>
                </a:cubicBezTo>
                <a:cubicBezTo>
                  <a:pt x="6218" y="5366"/>
                  <a:pt x="5538" y="4731"/>
                  <a:pt x="4757" y="4303"/>
                </a:cubicBezTo>
                <a:cubicBezTo>
                  <a:pt x="3324" y="3518"/>
                  <a:pt x="1550" y="3434"/>
                  <a:pt x="0" y="4201"/>
                </a:cubicBezTo>
                <a:cubicBezTo>
                  <a:pt x="77" y="3050"/>
                  <a:pt x="562" y="1978"/>
                  <a:pt x="1385" y="1155"/>
                </a:cubicBezTo>
                <a:cubicBezTo>
                  <a:pt x="1919" y="622"/>
                  <a:pt x="2555" y="230"/>
                  <a:pt x="3251" y="0"/>
                </a:cubicBezTo>
                <a:cubicBezTo>
                  <a:pt x="3367" y="727"/>
                  <a:pt x="3998" y="1284"/>
                  <a:pt x="4757" y="128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7"/>
          <p:cNvSpPr/>
          <p:nvPr/>
        </p:nvSpPr>
        <p:spPr>
          <a:xfrm>
            <a:off x="8202593" y="5863059"/>
            <a:ext cx="3923435" cy="3589680"/>
          </a:xfrm>
          <a:custGeom>
            <a:avLst/>
            <a:gdLst/>
            <a:ahLst/>
            <a:cxnLst/>
            <a:rect l="l" t="t" r="r" b="b"/>
            <a:pathLst>
              <a:path w="9539" h="8729" extrusionOk="0">
                <a:moveTo>
                  <a:pt x="4962" y="4070"/>
                </a:moveTo>
                <a:cubicBezTo>
                  <a:pt x="6359" y="3221"/>
                  <a:pt x="7320" y="1726"/>
                  <a:pt x="7430" y="0"/>
                </a:cubicBezTo>
                <a:cubicBezTo>
                  <a:pt x="7683" y="170"/>
                  <a:pt x="7921" y="366"/>
                  <a:pt x="8142" y="587"/>
                </a:cubicBezTo>
                <a:cubicBezTo>
                  <a:pt x="9042" y="1488"/>
                  <a:pt x="9538" y="2685"/>
                  <a:pt x="9538" y="3959"/>
                </a:cubicBezTo>
                <a:cubicBezTo>
                  <a:pt x="9538" y="4285"/>
                  <a:pt x="9505" y="4605"/>
                  <a:pt x="9442" y="4917"/>
                </a:cubicBezTo>
                <a:cubicBezTo>
                  <a:pt x="9273" y="4852"/>
                  <a:pt x="9090" y="4816"/>
                  <a:pt x="8899" y="4816"/>
                </a:cubicBezTo>
                <a:cubicBezTo>
                  <a:pt x="8057" y="4816"/>
                  <a:pt x="7373" y="5501"/>
                  <a:pt x="7373" y="6343"/>
                </a:cubicBezTo>
                <a:cubicBezTo>
                  <a:pt x="7373" y="6819"/>
                  <a:pt x="7592" y="7245"/>
                  <a:pt x="7935" y="7526"/>
                </a:cubicBezTo>
                <a:cubicBezTo>
                  <a:pt x="7062" y="8302"/>
                  <a:pt x="5948" y="8728"/>
                  <a:pt x="4769" y="8728"/>
                </a:cubicBezTo>
                <a:cubicBezTo>
                  <a:pt x="3495" y="8728"/>
                  <a:pt x="2298" y="8232"/>
                  <a:pt x="1397" y="7331"/>
                </a:cubicBezTo>
                <a:cubicBezTo>
                  <a:pt x="496" y="6431"/>
                  <a:pt x="0" y="5233"/>
                  <a:pt x="0" y="3959"/>
                </a:cubicBezTo>
                <a:cubicBezTo>
                  <a:pt x="0" y="3671"/>
                  <a:pt x="26" y="3386"/>
                  <a:pt x="76" y="3108"/>
                </a:cubicBezTo>
                <a:cubicBezTo>
                  <a:pt x="328" y="4073"/>
                  <a:pt x="1194" y="4790"/>
                  <a:pt x="2232" y="4816"/>
                </a:cubicBezTo>
                <a:cubicBezTo>
                  <a:pt x="2251" y="4816"/>
                  <a:pt x="2271" y="4816"/>
                  <a:pt x="2290" y="4816"/>
                </a:cubicBezTo>
                <a:cubicBezTo>
                  <a:pt x="2310" y="4816"/>
                  <a:pt x="2330" y="4816"/>
                  <a:pt x="2349" y="4816"/>
                </a:cubicBezTo>
                <a:cubicBezTo>
                  <a:pt x="3306" y="4805"/>
                  <a:pt x="4199" y="4534"/>
                  <a:pt x="4962" y="407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7"/>
          <p:cNvSpPr/>
          <p:nvPr/>
        </p:nvSpPr>
        <p:spPr>
          <a:xfrm>
            <a:off x="6161973" y="5529304"/>
            <a:ext cx="3228716" cy="3923435"/>
          </a:xfrm>
          <a:custGeom>
            <a:avLst/>
            <a:gdLst/>
            <a:ahLst/>
            <a:cxnLst/>
            <a:rect l="l" t="t" r="r" b="b"/>
            <a:pathLst>
              <a:path w="7850" h="9539" extrusionOk="0">
                <a:moveTo>
                  <a:pt x="1396" y="1397"/>
                </a:moveTo>
                <a:cubicBezTo>
                  <a:pt x="2297" y="496"/>
                  <a:pt x="3495" y="0"/>
                  <a:pt x="4769" y="0"/>
                </a:cubicBezTo>
                <a:cubicBezTo>
                  <a:pt x="5910" y="0"/>
                  <a:pt x="6989" y="398"/>
                  <a:pt x="7849" y="1128"/>
                </a:cubicBezTo>
                <a:cubicBezTo>
                  <a:pt x="7658" y="1076"/>
                  <a:pt x="7456" y="1048"/>
                  <a:pt x="7247" y="1048"/>
                </a:cubicBezTo>
                <a:cubicBezTo>
                  <a:pt x="6425" y="1048"/>
                  <a:pt x="5704" y="1482"/>
                  <a:pt x="5300" y="2134"/>
                </a:cubicBezTo>
                <a:cubicBezTo>
                  <a:pt x="5275" y="2175"/>
                  <a:pt x="5250" y="2217"/>
                  <a:pt x="5227" y="2260"/>
                </a:cubicBezTo>
                <a:cubicBezTo>
                  <a:pt x="4765" y="3089"/>
                  <a:pt x="4556" y="3993"/>
                  <a:pt x="4575" y="4880"/>
                </a:cubicBezTo>
                <a:cubicBezTo>
                  <a:pt x="4612" y="6515"/>
                  <a:pt x="5428" y="8095"/>
                  <a:pt x="6868" y="9053"/>
                </a:cubicBezTo>
                <a:cubicBezTo>
                  <a:pt x="6223" y="9370"/>
                  <a:pt x="5509" y="9538"/>
                  <a:pt x="4769" y="9538"/>
                </a:cubicBezTo>
                <a:cubicBezTo>
                  <a:pt x="3590" y="9538"/>
                  <a:pt x="2476" y="9113"/>
                  <a:pt x="1603" y="8336"/>
                </a:cubicBezTo>
                <a:cubicBezTo>
                  <a:pt x="1946" y="8055"/>
                  <a:pt x="2166" y="7629"/>
                  <a:pt x="2166" y="7153"/>
                </a:cubicBezTo>
                <a:cubicBezTo>
                  <a:pt x="2166" y="6311"/>
                  <a:pt x="1482" y="5626"/>
                  <a:pt x="640" y="5626"/>
                </a:cubicBezTo>
                <a:cubicBezTo>
                  <a:pt x="449" y="5626"/>
                  <a:pt x="265" y="5662"/>
                  <a:pt x="96" y="5727"/>
                </a:cubicBezTo>
                <a:cubicBezTo>
                  <a:pt x="33" y="5415"/>
                  <a:pt x="0" y="5095"/>
                  <a:pt x="0" y="4769"/>
                </a:cubicBezTo>
                <a:cubicBezTo>
                  <a:pt x="0" y="3495"/>
                  <a:pt x="496" y="2298"/>
                  <a:pt x="1396" y="13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7"/>
          <p:cNvSpPr/>
          <p:nvPr/>
        </p:nvSpPr>
        <p:spPr>
          <a:xfrm>
            <a:off x="8202593" y="5961009"/>
            <a:ext cx="1884628" cy="1882814"/>
          </a:xfrm>
          <a:custGeom>
            <a:avLst/>
            <a:gdLst/>
            <a:ahLst/>
            <a:cxnLst/>
            <a:rect l="l" t="t" r="r" b="b"/>
            <a:pathLst>
              <a:path w="4580" h="4579" extrusionOk="0">
                <a:moveTo>
                  <a:pt x="0" y="2290"/>
                </a:moveTo>
                <a:cubicBezTo>
                  <a:pt x="0" y="1025"/>
                  <a:pt x="1025" y="0"/>
                  <a:pt x="2289" y="0"/>
                </a:cubicBezTo>
                <a:cubicBezTo>
                  <a:pt x="3554" y="0"/>
                  <a:pt x="4579" y="1025"/>
                  <a:pt x="4579" y="2290"/>
                </a:cubicBezTo>
                <a:cubicBezTo>
                  <a:pt x="4579" y="3554"/>
                  <a:pt x="3554" y="4578"/>
                  <a:pt x="2289" y="4578"/>
                </a:cubicBezTo>
                <a:cubicBezTo>
                  <a:pt x="1025" y="4578"/>
                  <a:pt x="0" y="3554"/>
                  <a:pt x="0" y="229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7"/>
          <p:cNvSpPr/>
          <p:nvPr/>
        </p:nvSpPr>
        <p:spPr>
          <a:xfrm>
            <a:off x="8672390" y="3292784"/>
            <a:ext cx="941406" cy="943220"/>
          </a:xfrm>
          <a:custGeom>
            <a:avLst/>
            <a:gdLst/>
            <a:ahLst/>
            <a:cxnLst/>
            <a:rect l="l" t="t" r="r" b="b"/>
            <a:pathLst>
              <a:path w="2290" h="2291" extrusionOk="0">
                <a:moveTo>
                  <a:pt x="0" y="1145"/>
                </a:moveTo>
                <a:cubicBezTo>
                  <a:pt x="0" y="513"/>
                  <a:pt x="512" y="0"/>
                  <a:pt x="1144" y="0"/>
                </a:cubicBezTo>
                <a:cubicBezTo>
                  <a:pt x="1777" y="0"/>
                  <a:pt x="2289" y="513"/>
                  <a:pt x="2289" y="1145"/>
                </a:cubicBezTo>
                <a:cubicBezTo>
                  <a:pt x="2289" y="1777"/>
                  <a:pt x="1777" y="2290"/>
                  <a:pt x="1144" y="2290"/>
                </a:cubicBezTo>
                <a:cubicBezTo>
                  <a:pt x="512" y="2290"/>
                  <a:pt x="0" y="1777"/>
                  <a:pt x="0" y="114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7"/>
          <p:cNvSpPr/>
          <p:nvPr/>
        </p:nvSpPr>
        <p:spPr>
          <a:xfrm>
            <a:off x="11391403" y="7999816"/>
            <a:ext cx="941408" cy="943220"/>
          </a:xfrm>
          <a:custGeom>
            <a:avLst/>
            <a:gdLst/>
            <a:ahLst/>
            <a:cxnLst/>
            <a:rect l="l" t="t" r="r" b="b"/>
            <a:pathLst>
              <a:path w="2290" h="2291" extrusionOk="0">
                <a:moveTo>
                  <a:pt x="0" y="1145"/>
                </a:moveTo>
                <a:cubicBezTo>
                  <a:pt x="0" y="513"/>
                  <a:pt x="513" y="0"/>
                  <a:pt x="1145" y="0"/>
                </a:cubicBezTo>
                <a:cubicBezTo>
                  <a:pt x="1777" y="0"/>
                  <a:pt x="2289" y="513"/>
                  <a:pt x="2289" y="1145"/>
                </a:cubicBezTo>
                <a:cubicBezTo>
                  <a:pt x="2289" y="1777"/>
                  <a:pt x="1777" y="2290"/>
                  <a:pt x="1145" y="2290"/>
                </a:cubicBezTo>
                <a:cubicBezTo>
                  <a:pt x="513" y="2290"/>
                  <a:pt x="0" y="1777"/>
                  <a:pt x="0" y="114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7"/>
          <p:cNvSpPr/>
          <p:nvPr/>
        </p:nvSpPr>
        <p:spPr>
          <a:xfrm>
            <a:off x="5955190" y="7999816"/>
            <a:ext cx="943220" cy="943220"/>
          </a:xfrm>
          <a:custGeom>
            <a:avLst/>
            <a:gdLst/>
            <a:ahLst/>
            <a:cxnLst/>
            <a:rect l="l" t="t" r="r" b="b"/>
            <a:pathLst>
              <a:path w="2291" h="2291" extrusionOk="0">
                <a:moveTo>
                  <a:pt x="0" y="1145"/>
                </a:moveTo>
                <a:cubicBezTo>
                  <a:pt x="0" y="513"/>
                  <a:pt x="513" y="0"/>
                  <a:pt x="1145" y="0"/>
                </a:cubicBezTo>
                <a:cubicBezTo>
                  <a:pt x="1777" y="0"/>
                  <a:pt x="2290" y="513"/>
                  <a:pt x="2290" y="1145"/>
                </a:cubicBezTo>
                <a:cubicBezTo>
                  <a:pt x="2290" y="1777"/>
                  <a:pt x="1777" y="2290"/>
                  <a:pt x="1145" y="2290"/>
                </a:cubicBezTo>
                <a:cubicBezTo>
                  <a:pt x="513" y="2290"/>
                  <a:pt x="0" y="1777"/>
                  <a:pt x="0" y="1145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7"/>
          <p:cNvSpPr txBox="1"/>
          <p:nvPr/>
        </p:nvSpPr>
        <p:spPr>
          <a:xfrm>
            <a:off x="6161973" y="1150455"/>
            <a:ext cx="7647977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500"/>
              <a:buFont typeface="Arial" panose="020B0604020202020204" pitchFamily="34" charset="0"/>
              <a:buChar char="•"/>
              <a:tabLst/>
              <a:defRPr/>
            </a:pP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 Taller Señales que salvan – Objetivo : Identificar señales para identificar :</a:t>
            </a:r>
          </a:p>
          <a:p>
            <a:pPr marL="800100" lvl="1" indent="-342900">
              <a:lnSpc>
                <a:spcPct val="164000"/>
              </a:lnSpc>
              <a:buClr>
                <a:prstClr val="black"/>
              </a:buClr>
              <a:buSzPts val="2500"/>
              <a:buFont typeface="Arial" panose="020B0604020202020204" pitchFamily="34" charset="0"/>
              <a:buChar char="•"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Consumo temprano de drogas</a:t>
            </a:r>
          </a:p>
          <a:p>
            <a:pPr marL="800100" lvl="1" indent="-342900">
              <a:lnSpc>
                <a:spcPct val="164000"/>
              </a:lnSpc>
              <a:buClr>
                <a:prstClr val="black"/>
              </a:buClr>
              <a:buSzPts val="25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Proceso de Consumo</a:t>
            </a:r>
          </a:p>
          <a:p>
            <a:pPr marL="800100" lvl="1" indent="-342900">
              <a:lnSpc>
                <a:spcPct val="164000"/>
              </a:lnSpc>
              <a:buClr>
                <a:prstClr val="black"/>
              </a:buClr>
              <a:buSzPts val="2500"/>
              <a:buFont typeface="Arial" panose="020B0604020202020204" pitchFamily="34" charset="0"/>
              <a:buChar char="•"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Reconocer conductas</a:t>
            </a:r>
          </a:p>
          <a:p>
            <a:pPr marL="800100" lvl="1" indent="-342900">
              <a:lnSpc>
                <a:spcPct val="164000"/>
              </a:lnSpc>
              <a:buClr>
                <a:prstClr val="black"/>
              </a:buClr>
              <a:buSzPts val="2500"/>
              <a:buFont typeface="Arial" panose="020B0604020202020204" pitchFamily="34" charset="0"/>
              <a:buChar char="•"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Reconocer practicas modernas como el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cutting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" panose="020B060402020202020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500"/>
              <a:buFont typeface="Arial" panose="020B0604020202020204" pitchFamily="34" charset="0"/>
              <a:buChar char="•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" panose="020B0604020202020204" charset="0"/>
              <a:cs typeface="Arial" panose="020B0604020202020204" pitchFamily="34" charset="0"/>
            </a:endParaRPr>
          </a:p>
        </p:txBody>
      </p:sp>
      <p:sp>
        <p:nvSpPr>
          <p:cNvPr id="482" name="Google Shape;482;p17"/>
          <p:cNvSpPr/>
          <p:nvPr/>
        </p:nvSpPr>
        <p:spPr>
          <a:xfrm>
            <a:off x="11690701" y="8261931"/>
            <a:ext cx="342812" cy="4189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8556" tIns="28556" rIns="28556" bIns="2855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4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83" name="Google Shape;483;p17"/>
          <p:cNvSpPr/>
          <p:nvPr/>
        </p:nvSpPr>
        <p:spPr>
          <a:xfrm>
            <a:off x="6217304" y="8300020"/>
            <a:ext cx="418991" cy="3428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8556" tIns="28556" rIns="28556" bIns="2855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4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84" name="Google Shape;484;p17"/>
          <p:cNvSpPr/>
          <p:nvPr/>
        </p:nvSpPr>
        <p:spPr>
          <a:xfrm>
            <a:off x="8933598" y="3554899"/>
            <a:ext cx="418991" cy="4189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8556" tIns="28556" rIns="28556" bIns="2855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4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85" name="Google Shape;485;p17"/>
          <p:cNvSpPr txBox="1"/>
          <p:nvPr/>
        </p:nvSpPr>
        <p:spPr>
          <a:xfrm>
            <a:off x="8019932" y="4996155"/>
            <a:ext cx="2665314" cy="244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ESTABLECER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6" name="Google Shape;486;p17"/>
          <p:cNvSpPr txBox="1"/>
          <p:nvPr/>
        </p:nvSpPr>
        <p:spPr>
          <a:xfrm>
            <a:off x="8899124" y="8132791"/>
            <a:ext cx="2205685" cy="574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FORTALECER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Google Shape;487;p17"/>
          <p:cNvSpPr txBox="1"/>
          <p:nvPr/>
        </p:nvSpPr>
        <p:spPr>
          <a:xfrm>
            <a:off x="6386393" y="7013114"/>
            <a:ext cx="1589963" cy="56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CUMPLIR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Google Shape;226;p9">
            <a:extLst>
              <a:ext uri="{FF2B5EF4-FFF2-40B4-BE49-F238E27FC236}">
                <a16:creationId xmlns:a16="http://schemas.microsoft.com/office/drawing/2014/main" id="{4B4FF9D5-6BCC-4A99-948E-F2D04D14DDAE}"/>
              </a:ext>
            </a:extLst>
          </p:cNvPr>
          <p:cNvSpPr txBox="1"/>
          <p:nvPr/>
        </p:nvSpPr>
        <p:spPr>
          <a:xfrm>
            <a:off x="533400" y="495300"/>
            <a:ext cx="7486532" cy="103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>
              <a:defRPr/>
            </a:pPr>
            <a:r>
              <a:rPr lang="es-ES" sz="4400" b="1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  ACCIÓN SOCIAL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3ECA01-5488-485F-8974-D128556852E5}"/>
              </a:ext>
            </a:extLst>
          </p:cNvPr>
          <p:cNvSpPr txBox="1"/>
          <p:nvPr/>
        </p:nvSpPr>
        <p:spPr>
          <a:xfrm>
            <a:off x="914400" y="1233963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RESULTADOS</a:t>
            </a:r>
            <a:endParaRPr kumimoji="0" lang="es-419" sz="3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BD7A6EA-3CF6-4569-AE43-7F9B5674B1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58" y="360437"/>
            <a:ext cx="496977" cy="49697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BE50293-08B0-4808-821A-E21E9874A45D}"/>
              </a:ext>
            </a:extLst>
          </p:cNvPr>
          <p:cNvSpPr txBox="1"/>
          <p:nvPr/>
        </p:nvSpPr>
        <p:spPr>
          <a:xfrm>
            <a:off x="12612478" y="7346846"/>
            <a:ext cx="4386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Proyecto Jeremías – Habitantes de Calle (Café al grano)</a:t>
            </a:r>
            <a:endParaRPr kumimoji="0" lang="es-419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" panose="020B0604020202020204" charset="0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46438E7-FE10-4DBA-AED8-094D620EC092}"/>
              </a:ext>
            </a:extLst>
          </p:cNvPr>
          <p:cNvSpPr txBox="1"/>
          <p:nvPr/>
        </p:nvSpPr>
        <p:spPr>
          <a:xfrm>
            <a:off x="970332" y="7404415"/>
            <a:ext cx="4386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Recolección de ofrenda mediante venta de postres y alimentos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419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CFB9D49A-F0F0-4032-9FBD-56A4F88426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7" y="7346846"/>
            <a:ext cx="496977" cy="496977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9037266D-122A-4B73-B701-38B008FD1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7" y="2357544"/>
            <a:ext cx="496977" cy="496977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3D3CC80F-3A01-4BD9-A5F3-5E87C4134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06" y="2920633"/>
            <a:ext cx="606089" cy="60608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04084E7-7522-40C7-BBDA-F15B6609BAE7}"/>
              </a:ext>
            </a:extLst>
          </p:cNvPr>
          <p:cNvSpPr txBox="1"/>
          <p:nvPr/>
        </p:nvSpPr>
        <p:spPr>
          <a:xfrm>
            <a:off x="1594815" y="235754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REALIZADO</a:t>
            </a:r>
            <a:endParaRPr kumimoji="0" lang="es-419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FBF0FD0-A4EB-4FFE-8715-4EEA1970BC1D}"/>
              </a:ext>
            </a:extLst>
          </p:cNvPr>
          <p:cNvSpPr txBox="1"/>
          <p:nvPr/>
        </p:nvSpPr>
        <p:spPr>
          <a:xfrm>
            <a:off x="1594815" y="302886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PROGRESO</a:t>
            </a:r>
            <a:endParaRPr kumimoji="0" lang="es-419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03B7B3-8BC1-4D83-972F-CEC4C885D8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695" y="7336914"/>
            <a:ext cx="496977" cy="49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24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6;p9">
            <a:extLst>
              <a:ext uri="{FF2B5EF4-FFF2-40B4-BE49-F238E27FC236}">
                <a16:creationId xmlns:a16="http://schemas.microsoft.com/office/drawing/2014/main" id="{52E17172-4588-4BBE-8D27-D0B9AB098B6A}"/>
              </a:ext>
            </a:extLst>
          </p:cNvPr>
          <p:cNvSpPr txBox="1"/>
          <p:nvPr/>
        </p:nvSpPr>
        <p:spPr>
          <a:xfrm>
            <a:off x="381000" y="342900"/>
            <a:ext cx="7486532" cy="103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>
              <a:defRPr/>
            </a:pPr>
            <a:r>
              <a:rPr lang="es-ES" sz="4400" b="1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  ACCIÓN SOCIAL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B4A4AC-F8BF-4DBF-AAE1-FD34C90BC123}"/>
              </a:ext>
            </a:extLst>
          </p:cNvPr>
          <p:cNvSpPr txBox="1"/>
          <p:nvPr/>
        </p:nvSpPr>
        <p:spPr>
          <a:xfrm>
            <a:off x="914400" y="1081563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RESULTADOS</a:t>
            </a:r>
            <a:endParaRPr kumimoji="0" lang="es-419" sz="3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C9327A-ED6F-4ED0-AE68-11DFE869E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64" y="1668770"/>
            <a:ext cx="5629072" cy="83182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850797A-EC67-451F-929F-BCFAED944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800" y="1604441"/>
            <a:ext cx="4724400" cy="838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6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71B59-B608-CA8B-04D7-B33BCD2E3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">
            <a:extLst>
              <a:ext uri="{FF2B5EF4-FFF2-40B4-BE49-F238E27FC236}">
                <a16:creationId xmlns:a16="http://schemas.microsoft.com/office/drawing/2014/main" id="{18541913-4C2D-0EF6-E9A2-1FB2FC151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" y="1340"/>
            <a:ext cx="4671264" cy="10284321"/>
          </a:xfrm>
          <a:custGeom>
            <a:avLst/>
            <a:gdLst>
              <a:gd name="T0" fmla="*/ 6008328 w 16691"/>
              <a:gd name="T1" fmla="*/ 5397140 h 14995"/>
              <a:gd name="T2" fmla="*/ 0 w 16691"/>
              <a:gd name="T3" fmla="*/ 5397140 h 14995"/>
              <a:gd name="T4" fmla="*/ 0 w 16691"/>
              <a:gd name="T5" fmla="*/ 0 h 14995"/>
              <a:gd name="T6" fmla="*/ 6008328 w 16691"/>
              <a:gd name="T7" fmla="*/ 0 h 14995"/>
              <a:gd name="T8" fmla="*/ 6008328 w 16691"/>
              <a:gd name="T9" fmla="*/ 5397140 h 149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91" h="14995">
                <a:moveTo>
                  <a:pt x="16690" y="14994"/>
                </a:moveTo>
                <a:lnTo>
                  <a:pt x="0" y="14994"/>
                </a:lnTo>
                <a:lnTo>
                  <a:pt x="0" y="0"/>
                </a:lnTo>
                <a:lnTo>
                  <a:pt x="16690" y="0"/>
                </a:lnTo>
                <a:lnTo>
                  <a:pt x="16690" y="14994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49">
              <a:latin typeface="Poppins" panose="00000500000000000000" pitchFamily="2" charset="0"/>
            </a:endParaRPr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6AE52AC8-232C-9FC1-E848-1E9B41757C66}"/>
              </a:ext>
            </a:extLst>
          </p:cNvPr>
          <p:cNvSpPr txBox="1"/>
          <p:nvPr/>
        </p:nvSpPr>
        <p:spPr>
          <a:xfrm>
            <a:off x="237793" y="4123303"/>
            <a:ext cx="4435852" cy="18002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5549" b="1" spc="-225" dirty="0">
                <a:solidFill>
                  <a:srgbClr val="0A174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TABLA DE</a:t>
            </a:r>
          </a:p>
          <a:p>
            <a:r>
              <a:rPr lang="en-US" sz="5549" b="1" spc="-225" dirty="0">
                <a:solidFill>
                  <a:srgbClr val="0A174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CONTENIDO</a:t>
            </a:r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5629CD12-4A89-D191-ED23-633F64C07837}"/>
              </a:ext>
            </a:extLst>
          </p:cNvPr>
          <p:cNvSpPr txBox="1"/>
          <p:nvPr/>
        </p:nvSpPr>
        <p:spPr>
          <a:xfrm>
            <a:off x="4757964" y="4163565"/>
            <a:ext cx="2548469" cy="42575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2624"/>
              </a:lnSpc>
            </a:pPr>
            <a:r>
              <a:rPr lang="es-NI" sz="2549" spc="-23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OBJETIVOS</a:t>
            </a:r>
          </a:p>
        </p:txBody>
      </p:sp>
      <p:sp>
        <p:nvSpPr>
          <p:cNvPr id="8" name="TextBox 33">
            <a:extLst>
              <a:ext uri="{FF2B5EF4-FFF2-40B4-BE49-F238E27FC236}">
                <a16:creationId xmlns:a16="http://schemas.microsoft.com/office/drawing/2014/main" id="{EDBFE320-4815-896D-FEA5-3747CE4D9B12}"/>
              </a:ext>
            </a:extLst>
          </p:cNvPr>
          <p:cNvSpPr txBox="1"/>
          <p:nvPr/>
        </p:nvSpPr>
        <p:spPr>
          <a:xfrm>
            <a:off x="9835924" y="2247900"/>
            <a:ext cx="2739803" cy="75918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2624"/>
              </a:lnSpc>
            </a:pPr>
            <a:r>
              <a:rPr lang="es-NI" sz="2549" b="1" spc="-23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NIÑEZ Y JUVENTUD</a:t>
            </a:r>
            <a:endParaRPr lang="en-US" sz="2549" b="1" spc="-23" dirty="0">
              <a:solidFill>
                <a:schemeClr val="tx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Box 35">
            <a:extLst>
              <a:ext uri="{FF2B5EF4-FFF2-40B4-BE49-F238E27FC236}">
                <a16:creationId xmlns:a16="http://schemas.microsoft.com/office/drawing/2014/main" id="{BFD07A40-F702-674E-B623-1C9BC791C15B}"/>
              </a:ext>
            </a:extLst>
          </p:cNvPr>
          <p:cNvSpPr txBox="1"/>
          <p:nvPr/>
        </p:nvSpPr>
        <p:spPr>
          <a:xfrm>
            <a:off x="12910997" y="2247900"/>
            <a:ext cx="2548468" cy="75918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2624"/>
              </a:lnSpc>
            </a:pPr>
            <a:r>
              <a:rPr lang="es-NI" sz="2549" b="1" spc="-23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DESARROLLO INTEGRAL</a:t>
            </a:r>
            <a:endParaRPr lang="en-US" sz="2549" b="1" spc="-23" dirty="0">
              <a:solidFill>
                <a:schemeClr val="tx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id="{0A3C44FB-A323-3277-F6B8-3F2363E8904F}"/>
              </a:ext>
            </a:extLst>
          </p:cNvPr>
          <p:cNvSpPr txBox="1"/>
          <p:nvPr/>
        </p:nvSpPr>
        <p:spPr>
          <a:xfrm>
            <a:off x="15362257" y="2289187"/>
            <a:ext cx="2548467" cy="75998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2624"/>
              </a:lnSpc>
            </a:pPr>
            <a:r>
              <a:rPr lang="es-NI" sz="2549" b="1" spc="-23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ACCIÓN SOCIAL</a:t>
            </a:r>
            <a:endParaRPr lang="en-US" sz="2549" b="1" spc="-23" dirty="0">
              <a:solidFill>
                <a:schemeClr val="tx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Box 42">
            <a:extLst>
              <a:ext uri="{FF2B5EF4-FFF2-40B4-BE49-F238E27FC236}">
                <a16:creationId xmlns:a16="http://schemas.microsoft.com/office/drawing/2014/main" id="{71186D22-6FD2-0948-3A67-B9B78F22EBBA}"/>
              </a:ext>
            </a:extLst>
          </p:cNvPr>
          <p:cNvSpPr txBox="1"/>
          <p:nvPr/>
        </p:nvSpPr>
        <p:spPr>
          <a:xfrm>
            <a:off x="10915414" y="5090473"/>
            <a:ext cx="1276299" cy="99001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7048"/>
              </a:lnSpc>
            </a:pPr>
            <a:r>
              <a:rPr lang="en-US" sz="7498" b="1" spc="-248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08</a:t>
            </a:r>
          </a:p>
        </p:txBody>
      </p:sp>
      <p:sp>
        <p:nvSpPr>
          <p:cNvPr id="19" name="TextBox 43">
            <a:extLst>
              <a:ext uri="{FF2B5EF4-FFF2-40B4-BE49-F238E27FC236}">
                <a16:creationId xmlns:a16="http://schemas.microsoft.com/office/drawing/2014/main" id="{35ABF0CB-DB2C-9B04-0862-120FFA489D72}"/>
              </a:ext>
            </a:extLst>
          </p:cNvPr>
          <p:cNvSpPr txBox="1"/>
          <p:nvPr/>
        </p:nvSpPr>
        <p:spPr>
          <a:xfrm>
            <a:off x="5428632" y="3186452"/>
            <a:ext cx="2548468" cy="99001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7048"/>
              </a:lnSpc>
            </a:pPr>
            <a:r>
              <a:rPr lang="en-US" sz="7498" b="1" spc="-248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01</a:t>
            </a:r>
          </a:p>
        </p:txBody>
      </p:sp>
      <p:sp>
        <p:nvSpPr>
          <p:cNvPr id="20" name="TextBox 44">
            <a:extLst>
              <a:ext uri="{FF2B5EF4-FFF2-40B4-BE49-F238E27FC236}">
                <a16:creationId xmlns:a16="http://schemas.microsoft.com/office/drawing/2014/main" id="{0535BB88-CECC-CACA-FADA-60E2B99334C8}"/>
              </a:ext>
            </a:extLst>
          </p:cNvPr>
          <p:cNvSpPr txBox="1"/>
          <p:nvPr/>
        </p:nvSpPr>
        <p:spPr>
          <a:xfrm>
            <a:off x="5433948" y="4997616"/>
            <a:ext cx="1577419" cy="99001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7048"/>
              </a:lnSpc>
            </a:pPr>
            <a:r>
              <a:rPr lang="en-US" sz="7498" b="1" spc="-248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02</a:t>
            </a:r>
          </a:p>
        </p:txBody>
      </p:sp>
      <p:sp>
        <p:nvSpPr>
          <p:cNvPr id="21" name="TextBox 45">
            <a:extLst>
              <a:ext uri="{FF2B5EF4-FFF2-40B4-BE49-F238E27FC236}">
                <a16:creationId xmlns:a16="http://schemas.microsoft.com/office/drawing/2014/main" id="{508C23F4-384E-B2AE-40A1-8C9D8643F505}"/>
              </a:ext>
            </a:extLst>
          </p:cNvPr>
          <p:cNvSpPr txBox="1"/>
          <p:nvPr/>
        </p:nvSpPr>
        <p:spPr>
          <a:xfrm>
            <a:off x="7913701" y="4967218"/>
            <a:ext cx="1410177" cy="99001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7048"/>
              </a:lnSpc>
            </a:pPr>
            <a:r>
              <a:rPr lang="en-US" sz="7498" b="1" spc="-248" dirty="0">
                <a:solidFill>
                  <a:schemeClr val="accent5">
                    <a:lumMod val="40000"/>
                    <a:lumOff val="6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05</a:t>
            </a:r>
          </a:p>
        </p:txBody>
      </p:sp>
      <p:sp>
        <p:nvSpPr>
          <p:cNvPr id="23" name="TextBox 46">
            <a:extLst>
              <a:ext uri="{FF2B5EF4-FFF2-40B4-BE49-F238E27FC236}">
                <a16:creationId xmlns:a16="http://schemas.microsoft.com/office/drawing/2014/main" id="{2C0E0A0D-D459-DB3C-0B66-380ED8DBD299}"/>
              </a:ext>
            </a:extLst>
          </p:cNvPr>
          <p:cNvSpPr txBox="1"/>
          <p:nvPr/>
        </p:nvSpPr>
        <p:spPr>
          <a:xfrm>
            <a:off x="10915414" y="3321355"/>
            <a:ext cx="1404173" cy="99001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7048"/>
              </a:lnSpc>
            </a:pPr>
            <a:r>
              <a:rPr lang="en-US" sz="7498" b="1" spc="-248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07</a:t>
            </a:r>
          </a:p>
        </p:txBody>
      </p:sp>
      <p:sp>
        <p:nvSpPr>
          <p:cNvPr id="22" name="TextBox 31">
            <a:extLst>
              <a:ext uri="{FF2B5EF4-FFF2-40B4-BE49-F238E27FC236}">
                <a16:creationId xmlns:a16="http://schemas.microsoft.com/office/drawing/2014/main" id="{9F2760F3-AEC5-4D00-BC18-D9608EAD51C2}"/>
              </a:ext>
            </a:extLst>
          </p:cNvPr>
          <p:cNvSpPr txBox="1"/>
          <p:nvPr/>
        </p:nvSpPr>
        <p:spPr>
          <a:xfrm>
            <a:off x="7220031" y="2394179"/>
            <a:ext cx="2548469" cy="42575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2624"/>
              </a:lnSpc>
            </a:pPr>
            <a:r>
              <a:rPr lang="es-NI" sz="2549" b="1" spc="-23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EVANGELISMO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C915FE21-7368-49F7-BD73-309A0F084B7F}"/>
              </a:ext>
            </a:extLst>
          </p:cNvPr>
          <p:cNvSpPr txBox="1"/>
          <p:nvPr/>
        </p:nvSpPr>
        <p:spPr>
          <a:xfrm>
            <a:off x="4701354" y="6036928"/>
            <a:ext cx="2548469" cy="42575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2624"/>
              </a:lnSpc>
            </a:pPr>
            <a:r>
              <a:rPr lang="es-NI" sz="2549" spc="-23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RESULTADOS</a:t>
            </a:r>
          </a:p>
        </p:txBody>
      </p:sp>
      <p:sp>
        <p:nvSpPr>
          <p:cNvPr id="29" name="TextBox 45">
            <a:extLst>
              <a:ext uri="{FF2B5EF4-FFF2-40B4-BE49-F238E27FC236}">
                <a16:creationId xmlns:a16="http://schemas.microsoft.com/office/drawing/2014/main" id="{F33E98D4-CA4B-41BE-8ECE-161AF5E08086}"/>
              </a:ext>
            </a:extLst>
          </p:cNvPr>
          <p:cNvSpPr txBox="1"/>
          <p:nvPr/>
        </p:nvSpPr>
        <p:spPr>
          <a:xfrm>
            <a:off x="7865308" y="3168615"/>
            <a:ext cx="1341055" cy="99001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7048"/>
              </a:lnSpc>
            </a:pPr>
            <a:r>
              <a:rPr lang="en-US" sz="7498" b="1" spc="-248" dirty="0">
                <a:solidFill>
                  <a:schemeClr val="accent5">
                    <a:lumMod val="40000"/>
                    <a:lumOff val="6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04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BB617C0-F99B-4165-B21D-856E41DB326E}"/>
              </a:ext>
            </a:extLst>
          </p:cNvPr>
          <p:cNvCxnSpPr>
            <a:cxnSpLocks/>
          </p:cNvCxnSpPr>
          <p:nvPr/>
        </p:nvCxnSpPr>
        <p:spPr>
          <a:xfrm>
            <a:off x="7152606" y="2231041"/>
            <a:ext cx="16847" cy="6646259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5">
            <a:extLst>
              <a:ext uri="{FF2B5EF4-FFF2-40B4-BE49-F238E27FC236}">
                <a16:creationId xmlns:a16="http://schemas.microsoft.com/office/drawing/2014/main" id="{DEAB6548-72C1-4C47-B9D0-89FDF6A3B1FC}"/>
              </a:ext>
            </a:extLst>
          </p:cNvPr>
          <p:cNvSpPr txBox="1"/>
          <p:nvPr/>
        </p:nvSpPr>
        <p:spPr>
          <a:xfrm>
            <a:off x="4701354" y="2402622"/>
            <a:ext cx="2548468" cy="75918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2624"/>
              </a:lnSpc>
            </a:pPr>
            <a:r>
              <a:rPr lang="es-NI" sz="2549" b="1" spc="-23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APOYO MISIONERO</a:t>
            </a:r>
            <a:endParaRPr lang="en-US" sz="2549" b="1" spc="-23" dirty="0">
              <a:solidFill>
                <a:schemeClr val="tx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Box 28">
            <a:extLst>
              <a:ext uri="{FF2B5EF4-FFF2-40B4-BE49-F238E27FC236}">
                <a16:creationId xmlns:a16="http://schemas.microsoft.com/office/drawing/2014/main" id="{D9B2E350-9ECB-4DE1-9AE2-D7184768A824}"/>
              </a:ext>
            </a:extLst>
          </p:cNvPr>
          <p:cNvSpPr txBox="1"/>
          <p:nvPr/>
        </p:nvSpPr>
        <p:spPr>
          <a:xfrm>
            <a:off x="7411771" y="4188540"/>
            <a:ext cx="2226308" cy="42575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2624"/>
              </a:lnSpc>
            </a:pPr>
            <a:r>
              <a:rPr lang="es-NI" sz="2549" spc="-23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OBJETIVOS</a:t>
            </a:r>
          </a:p>
        </p:txBody>
      </p:sp>
      <p:sp>
        <p:nvSpPr>
          <p:cNvPr id="33" name="TextBox 28">
            <a:extLst>
              <a:ext uri="{FF2B5EF4-FFF2-40B4-BE49-F238E27FC236}">
                <a16:creationId xmlns:a16="http://schemas.microsoft.com/office/drawing/2014/main" id="{A6C3C365-10BE-4ABC-AE00-5A1B74F2FA4B}"/>
              </a:ext>
            </a:extLst>
          </p:cNvPr>
          <p:cNvSpPr txBox="1"/>
          <p:nvPr/>
        </p:nvSpPr>
        <p:spPr>
          <a:xfrm>
            <a:off x="7348906" y="6016635"/>
            <a:ext cx="2548469" cy="42575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2624"/>
              </a:lnSpc>
            </a:pPr>
            <a:r>
              <a:rPr lang="es-NI" sz="2549" spc="-23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RESULTADOS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AEE67322-8C82-4CAF-8481-49BED0CAB7C7}"/>
              </a:ext>
            </a:extLst>
          </p:cNvPr>
          <p:cNvCxnSpPr>
            <a:cxnSpLocks/>
          </p:cNvCxnSpPr>
          <p:nvPr/>
        </p:nvCxnSpPr>
        <p:spPr>
          <a:xfrm>
            <a:off x="10150815" y="2200639"/>
            <a:ext cx="13547" cy="6676661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8">
            <a:extLst>
              <a:ext uri="{FF2B5EF4-FFF2-40B4-BE49-F238E27FC236}">
                <a16:creationId xmlns:a16="http://schemas.microsoft.com/office/drawing/2014/main" id="{0232140D-1649-4366-B9DE-1B9CA509E8AA}"/>
              </a:ext>
            </a:extLst>
          </p:cNvPr>
          <p:cNvSpPr txBox="1"/>
          <p:nvPr/>
        </p:nvSpPr>
        <p:spPr>
          <a:xfrm>
            <a:off x="10287867" y="4236944"/>
            <a:ext cx="2548469" cy="42575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2624"/>
              </a:lnSpc>
            </a:pPr>
            <a:r>
              <a:rPr lang="es-NI" sz="2549" spc="-23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OBJETIVOS</a:t>
            </a:r>
          </a:p>
        </p:txBody>
      </p:sp>
      <p:sp>
        <p:nvSpPr>
          <p:cNvPr id="36" name="TextBox 28">
            <a:extLst>
              <a:ext uri="{FF2B5EF4-FFF2-40B4-BE49-F238E27FC236}">
                <a16:creationId xmlns:a16="http://schemas.microsoft.com/office/drawing/2014/main" id="{2F083A39-00C7-486C-9A58-551B88CC9D6E}"/>
              </a:ext>
            </a:extLst>
          </p:cNvPr>
          <p:cNvSpPr txBox="1"/>
          <p:nvPr/>
        </p:nvSpPr>
        <p:spPr>
          <a:xfrm>
            <a:off x="10335717" y="6036928"/>
            <a:ext cx="2548469" cy="42575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2624"/>
              </a:lnSpc>
            </a:pPr>
            <a:r>
              <a:rPr lang="es-NI" sz="2549" spc="-23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RESULTADOS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273287D0-6F78-4BD4-8E85-BBE86A6C3F84}"/>
              </a:ext>
            </a:extLst>
          </p:cNvPr>
          <p:cNvCxnSpPr>
            <a:cxnSpLocks/>
          </p:cNvCxnSpPr>
          <p:nvPr/>
        </p:nvCxnSpPr>
        <p:spPr>
          <a:xfrm>
            <a:off x="12942765" y="2200639"/>
            <a:ext cx="31769" cy="6676661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46">
            <a:extLst>
              <a:ext uri="{FF2B5EF4-FFF2-40B4-BE49-F238E27FC236}">
                <a16:creationId xmlns:a16="http://schemas.microsoft.com/office/drawing/2014/main" id="{5F70FF15-E1E8-493C-9090-B88977575E99}"/>
              </a:ext>
            </a:extLst>
          </p:cNvPr>
          <p:cNvSpPr txBox="1"/>
          <p:nvPr/>
        </p:nvSpPr>
        <p:spPr>
          <a:xfrm>
            <a:off x="13491979" y="3186452"/>
            <a:ext cx="1473423" cy="99001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7048"/>
              </a:lnSpc>
            </a:pPr>
            <a:r>
              <a:rPr lang="en-US" sz="7498" b="1" spc="-248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39" name="TextBox 42">
            <a:extLst>
              <a:ext uri="{FF2B5EF4-FFF2-40B4-BE49-F238E27FC236}">
                <a16:creationId xmlns:a16="http://schemas.microsoft.com/office/drawing/2014/main" id="{E2EA2AEA-ADC7-4548-B2AC-9D435FEBC683}"/>
              </a:ext>
            </a:extLst>
          </p:cNvPr>
          <p:cNvSpPr txBox="1"/>
          <p:nvPr/>
        </p:nvSpPr>
        <p:spPr>
          <a:xfrm>
            <a:off x="13516800" y="5090472"/>
            <a:ext cx="1415541" cy="99001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7048"/>
              </a:lnSpc>
            </a:pPr>
            <a:r>
              <a:rPr lang="en-US" sz="7498" b="1" spc="-248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11</a:t>
            </a:r>
          </a:p>
        </p:txBody>
      </p:sp>
      <p:sp>
        <p:nvSpPr>
          <p:cNvPr id="40" name="TextBox 28">
            <a:extLst>
              <a:ext uri="{FF2B5EF4-FFF2-40B4-BE49-F238E27FC236}">
                <a16:creationId xmlns:a16="http://schemas.microsoft.com/office/drawing/2014/main" id="{D2E74E26-677A-4CDE-8AF7-5F0D095CAA44}"/>
              </a:ext>
            </a:extLst>
          </p:cNvPr>
          <p:cNvSpPr txBox="1"/>
          <p:nvPr/>
        </p:nvSpPr>
        <p:spPr>
          <a:xfrm>
            <a:off x="12813788" y="4249142"/>
            <a:ext cx="2548469" cy="42575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2624"/>
              </a:lnSpc>
            </a:pPr>
            <a:r>
              <a:rPr lang="es-NI" sz="2549" spc="-23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OBJETIVOS</a:t>
            </a:r>
          </a:p>
        </p:txBody>
      </p:sp>
      <p:sp>
        <p:nvSpPr>
          <p:cNvPr id="41" name="TextBox 28">
            <a:extLst>
              <a:ext uri="{FF2B5EF4-FFF2-40B4-BE49-F238E27FC236}">
                <a16:creationId xmlns:a16="http://schemas.microsoft.com/office/drawing/2014/main" id="{D2917704-2723-4ACA-9F11-FFB1731D1A8F}"/>
              </a:ext>
            </a:extLst>
          </p:cNvPr>
          <p:cNvSpPr txBox="1"/>
          <p:nvPr/>
        </p:nvSpPr>
        <p:spPr>
          <a:xfrm>
            <a:off x="12974534" y="6099303"/>
            <a:ext cx="2548469" cy="42575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2624"/>
              </a:lnSpc>
            </a:pPr>
            <a:r>
              <a:rPr lang="es-NI" sz="2549" spc="-23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RESULTADOS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8FCE2001-518E-4187-808E-310C0CACE07F}"/>
              </a:ext>
            </a:extLst>
          </p:cNvPr>
          <p:cNvCxnSpPr>
            <a:cxnSpLocks/>
          </p:cNvCxnSpPr>
          <p:nvPr/>
        </p:nvCxnSpPr>
        <p:spPr>
          <a:xfrm>
            <a:off x="15543274" y="2200639"/>
            <a:ext cx="0" cy="6676661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6">
            <a:extLst>
              <a:ext uri="{FF2B5EF4-FFF2-40B4-BE49-F238E27FC236}">
                <a16:creationId xmlns:a16="http://schemas.microsoft.com/office/drawing/2014/main" id="{178F6FFD-35E9-4B35-B277-E840A3B50111}"/>
              </a:ext>
            </a:extLst>
          </p:cNvPr>
          <p:cNvSpPr txBox="1"/>
          <p:nvPr/>
        </p:nvSpPr>
        <p:spPr>
          <a:xfrm>
            <a:off x="16040448" y="3168614"/>
            <a:ext cx="1473423" cy="99001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7048"/>
              </a:lnSpc>
            </a:pPr>
            <a:r>
              <a:rPr lang="en-US" sz="7498" b="1" spc="-248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13</a:t>
            </a:r>
          </a:p>
        </p:txBody>
      </p:sp>
      <p:sp>
        <p:nvSpPr>
          <p:cNvPr id="44" name="TextBox 42">
            <a:extLst>
              <a:ext uri="{FF2B5EF4-FFF2-40B4-BE49-F238E27FC236}">
                <a16:creationId xmlns:a16="http://schemas.microsoft.com/office/drawing/2014/main" id="{9C840960-834D-4E2C-8E00-C847ED1E176F}"/>
              </a:ext>
            </a:extLst>
          </p:cNvPr>
          <p:cNvSpPr txBox="1"/>
          <p:nvPr/>
        </p:nvSpPr>
        <p:spPr>
          <a:xfrm>
            <a:off x="16016873" y="5101162"/>
            <a:ext cx="1415541" cy="99001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7048"/>
              </a:lnSpc>
            </a:pPr>
            <a:r>
              <a:rPr lang="en-US" sz="7498" b="1" spc="-248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14</a:t>
            </a:r>
          </a:p>
        </p:txBody>
      </p:sp>
      <p:sp>
        <p:nvSpPr>
          <p:cNvPr id="45" name="TextBox 28">
            <a:extLst>
              <a:ext uri="{FF2B5EF4-FFF2-40B4-BE49-F238E27FC236}">
                <a16:creationId xmlns:a16="http://schemas.microsoft.com/office/drawing/2014/main" id="{F7D635BE-AC85-47AB-9B8D-CD107F8958A1}"/>
              </a:ext>
            </a:extLst>
          </p:cNvPr>
          <p:cNvSpPr txBox="1"/>
          <p:nvPr/>
        </p:nvSpPr>
        <p:spPr>
          <a:xfrm>
            <a:off x="15313861" y="4163565"/>
            <a:ext cx="2548469" cy="42575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2624"/>
              </a:lnSpc>
            </a:pPr>
            <a:r>
              <a:rPr lang="es-NI" sz="2549" spc="-23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OBJETIVOS</a:t>
            </a:r>
          </a:p>
        </p:txBody>
      </p:sp>
      <p:sp>
        <p:nvSpPr>
          <p:cNvPr id="46" name="TextBox 28">
            <a:extLst>
              <a:ext uri="{FF2B5EF4-FFF2-40B4-BE49-F238E27FC236}">
                <a16:creationId xmlns:a16="http://schemas.microsoft.com/office/drawing/2014/main" id="{DE1549E1-C6F2-4B18-B1E9-4851DEC06DEE}"/>
              </a:ext>
            </a:extLst>
          </p:cNvPr>
          <p:cNvSpPr txBox="1"/>
          <p:nvPr/>
        </p:nvSpPr>
        <p:spPr>
          <a:xfrm>
            <a:off x="15474607" y="6016635"/>
            <a:ext cx="2548469" cy="42575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2624"/>
              </a:lnSpc>
            </a:pPr>
            <a:r>
              <a:rPr lang="es-NI" sz="2549" spc="-23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RESULTADOS</a:t>
            </a: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E6B6ED5C-25E2-48D9-8B6E-F8D25DCE13CE}"/>
              </a:ext>
            </a:extLst>
          </p:cNvPr>
          <p:cNvCxnSpPr>
            <a:cxnSpLocks/>
          </p:cNvCxnSpPr>
          <p:nvPr/>
        </p:nvCxnSpPr>
        <p:spPr>
          <a:xfrm flipH="1">
            <a:off x="4915304" y="3075207"/>
            <a:ext cx="12995420" cy="51843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4">
            <a:extLst>
              <a:ext uri="{FF2B5EF4-FFF2-40B4-BE49-F238E27FC236}">
                <a16:creationId xmlns:a16="http://schemas.microsoft.com/office/drawing/2014/main" id="{13A270DA-3CF0-4829-BFC0-EEC92CB546DD}"/>
              </a:ext>
            </a:extLst>
          </p:cNvPr>
          <p:cNvSpPr txBox="1"/>
          <p:nvPr/>
        </p:nvSpPr>
        <p:spPr>
          <a:xfrm>
            <a:off x="5341528" y="6765392"/>
            <a:ext cx="1577419" cy="99001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7048"/>
              </a:lnSpc>
            </a:pPr>
            <a:r>
              <a:rPr lang="en-US" sz="7498" b="1" spc="-248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03</a:t>
            </a:r>
          </a:p>
        </p:txBody>
      </p:sp>
      <p:sp>
        <p:nvSpPr>
          <p:cNvPr id="50" name="TextBox 28">
            <a:extLst>
              <a:ext uri="{FF2B5EF4-FFF2-40B4-BE49-F238E27FC236}">
                <a16:creationId xmlns:a16="http://schemas.microsoft.com/office/drawing/2014/main" id="{E6A8EF24-AA3D-4A5F-B314-1E487FDB0423}"/>
              </a:ext>
            </a:extLst>
          </p:cNvPr>
          <p:cNvSpPr txBox="1"/>
          <p:nvPr/>
        </p:nvSpPr>
        <p:spPr>
          <a:xfrm>
            <a:off x="4690714" y="7942653"/>
            <a:ext cx="2548469" cy="42575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2624"/>
              </a:lnSpc>
            </a:pPr>
            <a:r>
              <a:rPr lang="es-NI" sz="2549" spc="-23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EVIDENCIAS</a:t>
            </a:r>
          </a:p>
        </p:txBody>
      </p:sp>
      <p:sp>
        <p:nvSpPr>
          <p:cNvPr id="54" name="TextBox 45">
            <a:extLst>
              <a:ext uri="{FF2B5EF4-FFF2-40B4-BE49-F238E27FC236}">
                <a16:creationId xmlns:a16="http://schemas.microsoft.com/office/drawing/2014/main" id="{648702C8-1515-428B-B4A0-792FD1772D94}"/>
              </a:ext>
            </a:extLst>
          </p:cNvPr>
          <p:cNvSpPr txBox="1"/>
          <p:nvPr/>
        </p:nvSpPr>
        <p:spPr>
          <a:xfrm>
            <a:off x="7904925" y="6728445"/>
            <a:ext cx="1408664" cy="99001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7048"/>
              </a:lnSpc>
            </a:pPr>
            <a:r>
              <a:rPr lang="en-US" sz="7498" b="1" spc="-248" dirty="0">
                <a:solidFill>
                  <a:schemeClr val="accent5">
                    <a:lumMod val="40000"/>
                    <a:lumOff val="6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06</a:t>
            </a:r>
          </a:p>
        </p:txBody>
      </p:sp>
      <p:sp>
        <p:nvSpPr>
          <p:cNvPr id="55" name="TextBox 28">
            <a:extLst>
              <a:ext uri="{FF2B5EF4-FFF2-40B4-BE49-F238E27FC236}">
                <a16:creationId xmlns:a16="http://schemas.microsoft.com/office/drawing/2014/main" id="{33F02C20-4187-4CFA-8E3A-01BDECC477A6}"/>
              </a:ext>
            </a:extLst>
          </p:cNvPr>
          <p:cNvSpPr txBox="1"/>
          <p:nvPr/>
        </p:nvSpPr>
        <p:spPr>
          <a:xfrm>
            <a:off x="7270100" y="7974894"/>
            <a:ext cx="2548469" cy="42575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2624"/>
              </a:lnSpc>
            </a:pPr>
            <a:r>
              <a:rPr lang="es-NI" sz="2549" spc="-23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EVIDENCIAS</a:t>
            </a:r>
          </a:p>
        </p:txBody>
      </p:sp>
      <p:sp>
        <p:nvSpPr>
          <p:cNvPr id="56" name="TextBox 42">
            <a:extLst>
              <a:ext uri="{FF2B5EF4-FFF2-40B4-BE49-F238E27FC236}">
                <a16:creationId xmlns:a16="http://schemas.microsoft.com/office/drawing/2014/main" id="{1BA77FB6-A80E-4E3D-B48E-5238173BC8B8}"/>
              </a:ext>
            </a:extLst>
          </p:cNvPr>
          <p:cNvSpPr txBox="1"/>
          <p:nvPr/>
        </p:nvSpPr>
        <p:spPr>
          <a:xfrm>
            <a:off x="10977402" y="6776693"/>
            <a:ext cx="1311070" cy="99001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7048"/>
              </a:lnSpc>
            </a:pPr>
            <a:r>
              <a:rPr lang="en-US" sz="7498" b="1" spc="-248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09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0A393BE1-4220-4D0C-8BD1-CB59B02E7D3F}"/>
              </a:ext>
            </a:extLst>
          </p:cNvPr>
          <p:cNvSpPr txBox="1"/>
          <p:nvPr/>
        </p:nvSpPr>
        <p:spPr>
          <a:xfrm>
            <a:off x="10352391" y="7998338"/>
            <a:ext cx="2548469" cy="42575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2624"/>
              </a:lnSpc>
            </a:pPr>
            <a:r>
              <a:rPr lang="es-NI" sz="2549" spc="-23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EVIDENCIAS</a:t>
            </a:r>
          </a:p>
        </p:txBody>
      </p:sp>
      <p:sp>
        <p:nvSpPr>
          <p:cNvPr id="59" name="TextBox 42">
            <a:extLst>
              <a:ext uri="{FF2B5EF4-FFF2-40B4-BE49-F238E27FC236}">
                <a16:creationId xmlns:a16="http://schemas.microsoft.com/office/drawing/2014/main" id="{14D44C0C-E3BE-4F10-98A5-8862D193BFD1}"/>
              </a:ext>
            </a:extLst>
          </p:cNvPr>
          <p:cNvSpPr txBox="1"/>
          <p:nvPr/>
        </p:nvSpPr>
        <p:spPr>
          <a:xfrm>
            <a:off x="13588284" y="6776693"/>
            <a:ext cx="1415541" cy="99001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7048"/>
              </a:lnSpc>
            </a:pPr>
            <a:r>
              <a:rPr lang="en-US" sz="7498" b="1" spc="-248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12</a:t>
            </a:r>
          </a:p>
        </p:txBody>
      </p:sp>
      <p:sp>
        <p:nvSpPr>
          <p:cNvPr id="60" name="TextBox 28">
            <a:extLst>
              <a:ext uri="{FF2B5EF4-FFF2-40B4-BE49-F238E27FC236}">
                <a16:creationId xmlns:a16="http://schemas.microsoft.com/office/drawing/2014/main" id="{025CCC6D-B4ED-4706-9B12-251F21E13617}"/>
              </a:ext>
            </a:extLst>
          </p:cNvPr>
          <p:cNvSpPr txBox="1"/>
          <p:nvPr/>
        </p:nvSpPr>
        <p:spPr>
          <a:xfrm>
            <a:off x="12994805" y="8006617"/>
            <a:ext cx="2548469" cy="42575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2624"/>
              </a:lnSpc>
            </a:pPr>
            <a:r>
              <a:rPr lang="es-NI" sz="2549" spc="-23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EVIDENCIAS</a:t>
            </a:r>
          </a:p>
        </p:txBody>
      </p:sp>
      <p:sp>
        <p:nvSpPr>
          <p:cNvPr id="61" name="TextBox 28">
            <a:extLst>
              <a:ext uri="{FF2B5EF4-FFF2-40B4-BE49-F238E27FC236}">
                <a16:creationId xmlns:a16="http://schemas.microsoft.com/office/drawing/2014/main" id="{926C44E4-2EAC-4D58-A1C2-57B3D738F8D2}"/>
              </a:ext>
            </a:extLst>
          </p:cNvPr>
          <p:cNvSpPr txBox="1"/>
          <p:nvPr/>
        </p:nvSpPr>
        <p:spPr>
          <a:xfrm>
            <a:off x="15576763" y="8006617"/>
            <a:ext cx="2548469" cy="42575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2624"/>
              </a:lnSpc>
            </a:pPr>
            <a:r>
              <a:rPr lang="es-NI" sz="2549" spc="-23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EVIDENCIAS</a:t>
            </a:r>
          </a:p>
        </p:txBody>
      </p:sp>
      <p:sp>
        <p:nvSpPr>
          <p:cNvPr id="62" name="TextBox 42">
            <a:extLst>
              <a:ext uri="{FF2B5EF4-FFF2-40B4-BE49-F238E27FC236}">
                <a16:creationId xmlns:a16="http://schemas.microsoft.com/office/drawing/2014/main" id="{2C439920-E6D4-4B2A-A23B-73356223370D}"/>
              </a:ext>
            </a:extLst>
          </p:cNvPr>
          <p:cNvSpPr txBox="1"/>
          <p:nvPr/>
        </p:nvSpPr>
        <p:spPr>
          <a:xfrm>
            <a:off x="16121147" y="6813623"/>
            <a:ext cx="1415541" cy="99001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7048"/>
              </a:lnSpc>
            </a:pPr>
            <a:r>
              <a:rPr lang="en-US" sz="7498" b="1" spc="-248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4228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80A11EB-B1D0-45DA-A5FE-5DDE3EBD4252}"/>
              </a:ext>
            </a:extLst>
          </p:cNvPr>
          <p:cNvSpPr/>
          <p:nvPr/>
        </p:nvSpPr>
        <p:spPr>
          <a:xfrm>
            <a:off x="675655" y="2288218"/>
            <a:ext cx="3962400" cy="28552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26" name="Google Shape;226;p9"/>
          <p:cNvSpPr txBox="1"/>
          <p:nvPr/>
        </p:nvSpPr>
        <p:spPr>
          <a:xfrm>
            <a:off x="675655" y="375414"/>
            <a:ext cx="5572745" cy="103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s-ES" sz="4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APOYO MISIONERO</a:t>
            </a:r>
          </a:p>
        </p:txBody>
      </p:sp>
      <p:sp>
        <p:nvSpPr>
          <p:cNvPr id="228" name="Google Shape;228;p9"/>
          <p:cNvSpPr txBox="1"/>
          <p:nvPr/>
        </p:nvSpPr>
        <p:spPr>
          <a:xfrm>
            <a:off x="7917981" y="1912463"/>
            <a:ext cx="2734422" cy="34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ESTABLECER</a:t>
            </a:r>
            <a:endParaRPr sz="1350" dirty="0">
              <a:solidFill>
                <a:schemeClr val="accent1"/>
              </a:solidFill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6548698" y="2288033"/>
            <a:ext cx="5471390" cy="82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ts val="2435"/>
              </a:lnSpc>
            </a:pPr>
            <a:r>
              <a:rPr lang="en-US" sz="2000" b="1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APOYAR LOS PROGRAMAS DE ORACIÓN</a:t>
            </a:r>
            <a:r>
              <a:rPr lang="en-US" sz="200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: CONECTADAS EN ORACIÓN, 24/7, RETIRO DE ORACIÓN Y PROPIOS DE LA REGIÓN</a:t>
            </a:r>
          </a:p>
        </p:txBody>
      </p:sp>
      <p:sp>
        <p:nvSpPr>
          <p:cNvPr id="230" name="Google Shape;230;p9"/>
          <p:cNvSpPr txBox="1"/>
          <p:nvPr/>
        </p:nvSpPr>
        <p:spPr>
          <a:xfrm>
            <a:off x="13148523" y="6989704"/>
            <a:ext cx="2350668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lnSpc>
                <a:spcPts val="5315"/>
              </a:lnSpc>
            </a:pPr>
            <a:r>
              <a:rPr lang="en-US" sz="2400" dirty="0">
                <a:solidFill>
                  <a:srgbClr val="C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FORTALECER</a:t>
            </a:r>
          </a:p>
        </p:txBody>
      </p:sp>
      <p:sp>
        <p:nvSpPr>
          <p:cNvPr id="231" name="Google Shape;231;p9"/>
          <p:cNvSpPr/>
          <p:nvPr/>
        </p:nvSpPr>
        <p:spPr>
          <a:xfrm>
            <a:off x="7480491" y="5044762"/>
            <a:ext cx="3349011" cy="3349010"/>
          </a:xfrm>
          <a:custGeom>
            <a:avLst/>
            <a:gdLst/>
            <a:ahLst/>
            <a:cxnLst/>
            <a:rect l="l" t="t" r="r" b="b"/>
            <a:pathLst>
              <a:path w="9401" h="9402" extrusionOk="0">
                <a:moveTo>
                  <a:pt x="4700" y="0"/>
                </a:moveTo>
                <a:cubicBezTo>
                  <a:pt x="2104" y="0"/>
                  <a:pt x="0" y="2105"/>
                  <a:pt x="0" y="4700"/>
                </a:cubicBezTo>
                <a:cubicBezTo>
                  <a:pt x="0" y="7297"/>
                  <a:pt x="2104" y="9401"/>
                  <a:pt x="4700" y="9401"/>
                </a:cubicBezTo>
                <a:cubicBezTo>
                  <a:pt x="7296" y="9401"/>
                  <a:pt x="9400" y="7297"/>
                  <a:pt x="9400" y="4700"/>
                </a:cubicBezTo>
                <a:cubicBezTo>
                  <a:pt x="9400" y="2105"/>
                  <a:pt x="7296" y="0"/>
                  <a:pt x="4700" y="0"/>
                </a:cubicBez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10183890" y="6876350"/>
            <a:ext cx="2086063" cy="2086063"/>
          </a:xfrm>
          <a:custGeom>
            <a:avLst/>
            <a:gdLst/>
            <a:ahLst/>
            <a:cxnLst/>
            <a:rect l="l" t="t" r="r" b="b"/>
            <a:pathLst>
              <a:path w="5855" h="5855" extrusionOk="0">
                <a:moveTo>
                  <a:pt x="5854" y="2927"/>
                </a:moveTo>
                <a:cubicBezTo>
                  <a:pt x="5854" y="4543"/>
                  <a:pt x="4543" y="5854"/>
                  <a:pt x="2927" y="5854"/>
                </a:cubicBezTo>
                <a:cubicBezTo>
                  <a:pt x="1311" y="5854"/>
                  <a:pt x="0" y="4543"/>
                  <a:pt x="0" y="2927"/>
                </a:cubicBezTo>
                <a:cubicBezTo>
                  <a:pt x="0" y="1311"/>
                  <a:pt x="1311" y="0"/>
                  <a:pt x="2927" y="0"/>
                </a:cubicBezTo>
                <a:cubicBezTo>
                  <a:pt x="4543" y="0"/>
                  <a:pt x="5854" y="1311"/>
                  <a:pt x="5854" y="292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6018048" y="6876350"/>
            <a:ext cx="2086063" cy="2086063"/>
          </a:xfrm>
          <a:custGeom>
            <a:avLst/>
            <a:gdLst/>
            <a:ahLst/>
            <a:cxnLst/>
            <a:rect l="l" t="t" r="r" b="b"/>
            <a:pathLst>
              <a:path w="5854" h="5855" extrusionOk="0">
                <a:moveTo>
                  <a:pt x="5853" y="2927"/>
                </a:moveTo>
                <a:cubicBezTo>
                  <a:pt x="5853" y="4543"/>
                  <a:pt x="4543" y="5854"/>
                  <a:pt x="2926" y="5854"/>
                </a:cubicBezTo>
                <a:cubicBezTo>
                  <a:pt x="1310" y="5854"/>
                  <a:pt x="0" y="4543"/>
                  <a:pt x="0" y="2927"/>
                </a:cubicBezTo>
                <a:cubicBezTo>
                  <a:pt x="0" y="1311"/>
                  <a:pt x="1310" y="0"/>
                  <a:pt x="2926" y="0"/>
                </a:cubicBezTo>
                <a:cubicBezTo>
                  <a:pt x="4543" y="0"/>
                  <a:pt x="5853" y="1311"/>
                  <a:pt x="5853" y="2927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8097827" y="3265012"/>
            <a:ext cx="2086063" cy="2086063"/>
          </a:xfrm>
          <a:custGeom>
            <a:avLst/>
            <a:gdLst/>
            <a:ahLst/>
            <a:cxnLst/>
            <a:rect l="l" t="t" r="r" b="b"/>
            <a:pathLst>
              <a:path w="5854" h="5855" extrusionOk="0">
                <a:moveTo>
                  <a:pt x="5853" y="2927"/>
                </a:moveTo>
                <a:cubicBezTo>
                  <a:pt x="5853" y="4544"/>
                  <a:pt x="4542" y="5854"/>
                  <a:pt x="2926" y="5854"/>
                </a:cubicBezTo>
                <a:cubicBezTo>
                  <a:pt x="1310" y="5854"/>
                  <a:pt x="0" y="4544"/>
                  <a:pt x="0" y="2927"/>
                </a:cubicBezTo>
                <a:cubicBezTo>
                  <a:pt x="0" y="1310"/>
                  <a:pt x="1310" y="0"/>
                  <a:pt x="2926" y="0"/>
                </a:cubicBezTo>
                <a:cubicBezTo>
                  <a:pt x="4542" y="0"/>
                  <a:pt x="5853" y="1310"/>
                  <a:pt x="5853" y="292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7758528" y="8753492"/>
            <a:ext cx="2690833" cy="483816"/>
          </a:xfrm>
          <a:custGeom>
            <a:avLst/>
            <a:gdLst/>
            <a:ahLst/>
            <a:cxnLst/>
            <a:rect l="l" t="t" r="r" b="b"/>
            <a:pathLst>
              <a:path w="7556" h="1356" extrusionOk="0">
                <a:moveTo>
                  <a:pt x="589" y="322"/>
                </a:moveTo>
                <a:lnTo>
                  <a:pt x="497" y="489"/>
                </a:lnTo>
                <a:lnTo>
                  <a:pt x="484" y="482"/>
                </a:lnTo>
                <a:lnTo>
                  <a:pt x="470" y="474"/>
                </a:lnTo>
                <a:lnTo>
                  <a:pt x="456" y="467"/>
                </a:lnTo>
                <a:lnTo>
                  <a:pt x="442" y="459"/>
                </a:lnTo>
                <a:lnTo>
                  <a:pt x="428" y="451"/>
                </a:lnTo>
                <a:lnTo>
                  <a:pt x="414" y="443"/>
                </a:lnTo>
                <a:lnTo>
                  <a:pt x="400" y="435"/>
                </a:lnTo>
                <a:lnTo>
                  <a:pt x="386" y="427"/>
                </a:lnTo>
                <a:lnTo>
                  <a:pt x="372" y="419"/>
                </a:lnTo>
                <a:lnTo>
                  <a:pt x="358" y="411"/>
                </a:lnTo>
                <a:lnTo>
                  <a:pt x="344" y="403"/>
                </a:lnTo>
                <a:lnTo>
                  <a:pt x="330" y="395"/>
                </a:lnTo>
                <a:lnTo>
                  <a:pt x="328" y="394"/>
                </a:lnTo>
                <a:lnTo>
                  <a:pt x="425" y="230"/>
                </a:lnTo>
                <a:lnTo>
                  <a:pt x="426" y="230"/>
                </a:lnTo>
                <a:lnTo>
                  <a:pt x="439" y="238"/>
                </a:lnTo>
                <a:lnTo>
                  <a:pt x="453" y="246"/>
                </a:lnTo>
                <a:lnTo>
                  <a:pt x="467" y="253"/>
                </a:lnTo>
                <a:lnTo>
                  <a:pt x="480" y="261"/>
                </a:lnTo>
                <a:lnTo>
                  <a:pt x="494" y="269"/>
                </a:lnTo>
                <a:lnTo>
                  <a:pt x="508" y="277"/>
                </a:lnTo>
                <a:lnTo>
                  <a:pt x="521" y="285"/>
                </a:lnTo>
                <a:lnTo>
                  <a:pt x="535" y="292"/>
                </a:lnTo>
                <a:lnTo>
                  <a:pt x="549" y="300"/>
                </a:lnTo>
                <a:lnTo>
                  <a:pt x="562" y="308"/>
                </a:lnTo>
                <a:lnTo>
                  <a:pt x="577" y="315"/>
                </a:lnTo>
                <a:lnTo>
                  <a:pt x="589" y="322"/>
                </a:lnTo>
                <a:close/>
                <a:moveTo>
                  <a:pt x="924" y="493"/>
                </a:moveTo>
                <a:lnTo>
                  <a:pt x="841" y="665"/>
                </a:lnTo>
                <a:lnTo>
                  <a:pt x="828" y="659"/>
                </a:lnTo>
                <a:lnTo>
                  <a:pt x="814" y="652"/>
                </a:lnTo>
                <a:lnTo>
                  <a:pt x="799" y="645"/>
                </a:lnTo>
                <a:lnTo>
                  <a:pt x="784" y="638"/>
                </a:lnTo>
                <a:lnTo>
                  <a:pt x="770" y="631"/>
                </a:lnTo>
                <a:lnTo>
                  <a:pt x="755" y="624"/>
                </a:lnTo>
                <a:lnTo>
                  <a:pt x="741" y="616"/>
                </a:lnTo>
                <a:lnTo>
                  <a:pt x="727" y="609"/>
                </a:lnTo>
                <a:lnTo>
                  <a:pt x="713" y="602"/>
                </a:lnTo>
                <a:lnTo>
                  <a:pt x="698" y="595"/>
                </a:lnTo>
                <a:lnTo>
                  <a:pt x="684" y="588"/>
                </a:lnTo>
                <a:lnTo>
                  <a:pt x="669" y="580"/>
                </a:lnTo>
                <a:lnTo>
                  <a:pt x="668" y="580"/>
                </a:lnTo>
                <a:lnTo>
                  <a:pt x="755" y="410"/>
                </a:lnTo>
                <a:lnTo>
                  <a:pt x="756" y="410"/>
                </a:lnTo>
                <a:lnTo>
                  <a:pt x="770" y="417"/>
                </a:lnTo>
                <a:lnTo>
                  <a:pt x="784" y="424"/>
                </a:lnTo>
                <a:lnTo>
                  <a:pt x="798" y="432"/>
                </a:lnTo>
                <a:lnTo>
                  <a:pt x="812" y="439"/>
                </a:lnTo>
                <a:lnTo>
                  <a:pt x="826" y="446"/>
                </a:lnTo>
                <a:lnTo>
                  <a:pt x="840" y="453"/>
                </a:lnTo>
                <a:lnTo>
                  <a:pt x="854" y="460"/>
                </a:lnTo>
                <a:lnTo>
                  <a:pt x="868" y="466"/>
                </a:lnTo>
                <a:lnTo>
                  <a:pt x="882" y="473"/>
                </a:lnTo>
                <a:lnTo>
                  <a:pt x="896" y="480"/>
                </a:lnTo>
                <a:lnTo>
                  <a:pt x="911" y="487"/>
                </a:lnTo>
                <a:lnTo>
                  <a:pt x="924" y="493"/>
                </a:lnTo>
                <a:close/>
                <a:moveTo>
                  <a:pt x="1267" y="646"/>
                </a:moveTo>
                <a:lnTo>
                  <a:pt x="1195" y="822"/>
                </a:lnTo>
                <a:lnTo>
                  <a:pt x="1179" y="816"/>
                </a:lnTo>
                <a:lnTo>
                  <a:pt x="1165" y="810"/>
                </a:lnTo>
                <a:lnTo>
                  <a:pt x="1150" y="804"/>
                </a:lnTo>
                <a:lnTo>
                  <a:pt x="1136" y="797"/>
                </a:lnTo>
                <a:lnTo>
                  <a:pt x="1121" y="791"/>
                </a:lnTo>
                <a:lnTo>
                  <a:pt x="1106" y="785"/>
                </a:lnTo>
                <a:lnTo>
                  <a:pt x="1091" y="779"/>
                </a:lnTo>
                <a:lnTo>
                  <a:pt x="1076" y="772"/>
                </a:lnTo>
                <a:lnTo>
                  <a:pt x="1062" y="766"/>
                </a:lnTo>
                <a:lnTo>
                  <a:pt x="1047" y="759"/>
                </a:lnTo>
                <a:lnTo>
                  <a:pt x="1032" y="753"/>
                </a:lnTo>
                <a:lnTo>
                  <a:pt x="1017" y="746"/>
                </a:lnTo>
                <a:lnTo>
                  <a:pt x="1095" y="572"/>
                </a:lnTo>
                <a:lnTo>
                  <a:pt x="1109" y="578"/>
                </a:lnTo>
                <a:lnTo>
                  <a:pt x="1123" y="585"/>
                </a:lnTo>
                <a:lnTo>
                  <a:pt x="1138" y="591"/>
                </a:lnTo>
                <a:lnTo>
                  <a:pt x="1152" y="597"/>
                </a:lnTo>
                <a:lnTo>
                  <a:pt x="1167" y="604"/>
                </a:lnTo>
                <a:lnTo>
                  <a:pt x="1181" y="609"/>
                </a:lnTo>
                <a:lnTo>
                  <a:pt x="1196" y="615"/>
                </a:lnTo>
                <a:lnTo>
                  <a:pt x="1209" y="622"/>
                </a:lnTo>
                <a:lnTo>
                  <a:pt x="1224" y="628"/>
                </a:lnTo>
                <a:lnTo>
                  <a:pt x="1238" y="634"/>
                </a:lnTo>
                <a:lnTo>
                  <a:pt x="1253" y="640"/>
                </a:lnTo>
                <a:lnTo>
                  <a:pt x="1267" y="646"/>
                </a:lnTo>
                <a:close/>
                <a:moveTo>
                  <a:pt x="1619" y="779"/>
                </a:moveTo>
                <a:lnTo>
                  <a:pt x="1556" y="960"/>
                </a:lnTo>
                <a:lnTo>
                  <a:pt x="1554" y="959"/>
                </a:lnTo>
                <a:lnTo>
                  <a:pt x="1539" y="954"/>
                </a:lnTo>
                <a:lnTo>
                  <a:pt x="1524" y="948"/>
                </a:lnTo>
                <a:lnTo>
                  <a:pt x="1509" y="943"/>
                </a:lnTo>
                <a:lnTo>
                  <a:pt x="1494" y="937"/>
                </a:lnTo>
                <a:lnTo>
                  <a:pt x="1479" y="932"/>
                </a:lnTo>
                <a:lnTo>
                  <a:pt x="1464" y="927"/>
                </a:lnTo>
                <a:lnTo>
                  <a:pt x="1449" y="921"/>
                </a:lnTo>
                <a:lnTo>
                  <a:pt x="1434" y="916"/>
                </a:lnTo>
                <a:lnTo>
                  <a:pt x="1419" y="910"/>
                </a:lnTo>
                <a:lnTo>
                  <a:pt x="1403" y="904"/>
                </a:lnTo>
                <a:lnTo>
                  <a:pt x="1389" y="898"/>
                </a:lnTo>
                <a:lnTo>
                  <a:pt x="1375" y="893"/>
                </a:lnTo>
                <a:lnTo>
                  <a:pt x="1442" y="715"/>
                </a:lnTo>
                <a:lnTo>
                  <a:pt x="1456" y="720"/>
                </a:lnTo>
                <a:lnTo>
                  <a:pt x="1470" y="726"/>
                </a:lnTo>
                <a:lnTo>
                  <a:pt x="1485" y="731"/>
                </a:lnTo>
                <a:lnTo>
                  <a:pt x="1500" y="736"/>
                </a:lnTo>
                <a:lnTo>
                  <a:pt x="1514" y="742"/>
                </a:lnTo>
                <a:lnTo>
                  <a:pt x="1529" y="747"/>
                </a:lnTo>
                <a:lnTo>
                  <a:pt x="1544" y="753"/>
                </a:lnTo>
                <a:lnTo>
                  <a:pt x="1559" y="758"/>
                </a:lnTo>
                <a:lnTo>
                  <a:pt x="1573" y="763"/>
                </a:lnTo>
                <a:lnTo>
                  <a:pt x="1588" y="769"/>
                </a:lnTo>
                <a:lnTo>
                  <a:pt x="1602" y="774"/>
                </a:lnTo>
                <a:lnTo>
                  <a:pt x="1617" y="779"/>
                </a:lnTo>
                <a:lnTo>
                  <a:pt x="1619" y="779"/>
                </a:lnTo>
                <a:close/>
                <a:moveTo>
                  <a:pt x="1977" y="894"/>
                </a:moveTo>
                <a:lnTo>
                  <a:pt x="1924" y="1077"/>
                </a:lnTo>
                <a:lnTo>
                  <a:pt x="1921" y="1076"/>
                </a:lnTo>
                <a:lnTo>
                  <a:pt x="1906" y="1071"/>
                </a:lnTo>
                <a:lnTo>
                  <a:pt x="1890" y="1067"/>
                </a:lnTo>
                <a:lnTo>
                  <a:pt x="1874" y="1062"/>
                </a:lnTo>
                <a:lnTo>
                  <a:pt x="1859" y="1058"/>
                </a:lnTo>
                <a:lnTo>
                  <a:pt x="1844" y="1053"/>
                </a:lnTo>
                <a:lnTo>
                  <a:pt x="1829" y="1049"/>
                </a:lnTo>
                <a:lnTo>
                  <a:pt x="1813" y="1043"/>
                </a:lnTo>
                <a:lnTo>
                  <a:pt x="1798" y="1039"/>
                </a:lnTo>
                <a:lnTo>
                  <a:pt x="1783" y="1034"/>
                </a:lnTo>
                <a:lnTo>
                  <a:pt x="1767" y="1029"/>
                </a:lnTo>
                <a:lnTo>
                  <a:pt x="1752" y="1025"/>
                </a:lnTo>
                <a:lnTo>
                  <a:pt x="1739" y="1021"/>
                </a:lnTo>
                <a:lnTo>
                  <a:pt x="1797" y="839"/>
                </a:lnTo>
                <a:lnTo>
                  <a:pt x="1810" y="843"/>
                </a:lnTo>
                <a:lnTo>
                  <a:pt x="1824" y="847"/>
                </a:lnTo>
                <a:lnTo>
                  <a:pt x="1839" y="852"/>
                </a:lnTo>
                <a:lnTo>
                  <a:pt x="1854" y="857"/>
                </a:lnTo>
                <a:lnTo>
                  <a:pt x="1869" y="861"/>
                </a:lnTo>
                <a:lnTo>
                  <a:pt x="1884" y="866"/>
                </a:lnTo>
                <a:lnTo>
                  <a:pt x="1899" y="871"/>
                </a:lnTo>
                <a:lnTo>
                  <a:pt x="1914" y="875"/>
                </a:lnTo>
                <a:lnTo>
                  <a:pt x="1929" y="880"/>
                </a:lnTo>
                <a:lnTo>
                  <a:pt x="1944" y="884"/>
                </a:lnTo>
                <a:lnTo>
                  <a:pt x="1959" y="888"/>
                </a:lnTo>
                <a:lnTo>
                  <a:pt x="1974" y="893"/>
                </a:lnTo>
                <a:lnTo>
                  <a:pt x="1977" y="894"/>
                </a:lnTo>
                <a:close/>
                <a:moveTo>
                  <a:pt x="2341" y="988"/>
                </a:moveTo>
                <a:lnTo>
                  <a:pt x="2299" y="1174"/>
                </a:lnTo>
                <a:lnTo>
                  <a:pt x="2293" y="1173"/>
                </a:lnTo>
                <a:lnTo>
                  <a:pt x="2277" y="1169"/>
                </a:lnTo>
                <a:lnTo>
                  <a:pt x="2261" y="1166"/>
                </a:lnTo>
                <a:lnTo>
                  <a:pt x="2246" y="1162"/>
                </a:lnTo>
                <a:lnTo>
                  <a:pt x="2230" y="1158"/>
                </a:lnTo>
                <a:lnTo>
                  <a:pt x="2215" y="1154"/>
                </a:lnTo>
                <a:lnTo>
                  <a:pt x="2199" y="1151"/>
                </a:lnTo>
                <a:lnTo>
                  <a:pt x="2184" y="1147"/>
                </a:lnTo>
                <a:lnTo>
                  <a:pt x="2168" y="1143"/>
                </a:lnTo>
                <a:lnTo>
                  <a:pt x="2153" y="1139"/>
                </a:lnTo>
                <a:lnTo>
                  <a:pt x="2137" y="1134"/>
                </a:lnTo>
                <a:lnTo>
                  <a:pt x="2122" y="1131"/>
                </a:lnTo>
                <a:lnTo>
                  <a:pt x="2110" y="1128"/>
                </a:lnTo>
                <a:lnTo>
                  <a:pt x="2159" y="944"/>
                </a:lnTo>
                <a:lnTo>
                  <a:pt x="2169" y="946"/>
                </a:lnTo>
                <a:lnTo>
                  <a:pt x="2185" y="950"/>
                </a:lnTo>
                <a:lnTo>
                  <a:pt x="2200" y="954"/>
                </a:lnTo>
                <a:lnTo>
                  <a:pt x="2214" y="958"/>
                </a:lnTo>
                <a:lnTo>
                  <a:pt x="2230" y="961"/>
                </a:lnTo>
                <a:lnTo>
                  <a:pt x="2245" y="965"/>
                </a:lnTo>
                <a:lnTo>
                  <a:pt x="2260" y="969"/>
                </a:lnTo>
                <a:lnTo>
                  <a:pt x="2276" y="972"/>
                </a:lnTo>
                <a:lnTo>
                  <a:pt x="2290" y="976"/>
                </a:lnTo>
                <a:lnTo>
                  <a:pt x="2305" y="980"/>
                </a:lnTo>
                <a:lnTo>
                  <a:pt x="2321" y="984"/>
                </a:lnTo>
                <a:lnTo>
                  <a:pt x="2336" y="987"/>
                </a:lnTo>
                <a:lnTo>
                  <a:pt x="2341" y="988"/>
                </a:lnTo>
                <a:close/>
                <a:moveTo>
                  <a:pt x="2710" y="1063"/>
                </a:moveTo>
                <a:lnTo>
                  <a:pt x="2677" y="1251"/>
                </a:lnTo>
                <a:lnTo>
                  <a:pt x="2670" y="1249"/>
                </a:lnTo>
                <a:lnTo>
                  <a:pt x="2654" y="1247"/>
                </a:lnTo>
                <a:lnTo>
                  <a:pt x="2638" y="1244"/>
                </a:lnTo>
                <a:lnTo>
                  <a:pt x="2623" y="1241"/>
                </a:lnTo>
                <a:lnTo>
                  <a:pt x="2607" y="1238"/>
                </a:lnTo>
                <a:lnTo>
                  <a:pt x="2592" y="1235"/>
                </a:lnTo>
                <a:lnTo>
                  <a:pt x="2576" y="1232"/>
                </a:lnTo>
                <a:lnTo>
                  <a:pt x="2560" y="1229"/>
                </a:lnTo>
                <a:lnTo>
                  <a:pt x="2544" y="1226"/>
                </a:lnTo>
                <a:lnTo>
                  <a:pt x="2528" y="1223"/>
                </a:lnTo>
                <a:lnTo>
                  <a:pt x="2512" y="1220"/>
                </a:lnTo>
                <a:lnTo>
                  <a:pt x="2497" y="1217"/>
                </a:lnTo>
                <a:lnTo>
                  <a:pt x="2488" y="1215"/>
                </a:lnTo>
                <a:lnTo>
                  <a:pt x="2525" y="1028"/>
                </a:lnTo>
                <a:lnTo>
                  <a:pt x="2534" y="1030"/>
                </a:lnTo>
                <a:lnTo>
                  <a:pt x="2550" y="1033"/>
                </a:lnTo>
                <a:lnTo>
                  <a:pt x="2565" y="1036"/>
                </a:lnTo>
                <a:lnTo>
                  <a:pt x="2580" y="1039"/>
                </a:lnTo>
                <a:lnTo>
                  <a:pt x="2596" y="1042"/>
                </a:lnTo>
                <a:lnTo>
                  <a:pt x="2611" y="1045"/>
                </a:lnTo>
                <a:lnTo>
                  <a:pt x="2626" y="1048"/>
                </a:lnTo>
                <a:lnTo>
                  <a:pt x="2642" y="1051"/>
                </a:lnTo>
                <a:lnTo>
                  <a:pt x="2657" y="1053"/>
                </a:lnTo>
                <a:lnTo>
                  <a:pt x="2673" y="1056"/>
                </a:lnTo>
                <a:lnTo>
                  <a:pt x="2688" y="1059"/>
                </a:lnTo>
                <a:lnTo>
                  <a:pt x="2703" y="1062"/>
                </a:lnTo>
                <a:lnTo>
                  <a:pt x="2710" y="1063"/>
                </a:lnTo>
                <a:close/>
                <a:moveTo>
                  <a:pt x="3082" y="1117"/>
                </a:moveTo>
                <a:lnTo>
                  <a:pt x="3060" y="1307"/>
                </a:lnTo>
                <a:lnTo>
                  <a:pt x="3051" y="1305"/>
                </a:lnTo>
                <a:lnTo>
                  <a:pt x="3036" y="1304"/>
                </a:lnTo>
                <a:lnTo>
                  <a:pt x="3020" y="1301"/>
                </a:lnTo>
                <a:lnTo>
                  <a:pt x="3004" y="1300"/>
                </a:lnTo>
                <a:lnTo>
                  <a:pt x="2988" y="1297"/>
                </a:lnTo>
                <a:lnTo>
                  <a:pt x="2972" y="1295"/>
                </a:lnTo>
                <a:lnTo>
                  <a:pt x="2956" y="1293"/>
                </a:lnTo>
                <a:lnTo>
                  <a:pt x="2940" y="1292"/>
                </a:lnTo>
                <a:lnTo>
                  <a:pt x="2924" y="1289"/>
                </a:lnTo>
                <a:lnTo>
                  <a:pt x="2908" y="1287"/>
                </a:lnTo>
                <a:lnTo>
                  <a:pt x="2892" y="1284"/>
                </a:lnTo>
                <a:lnTo>
                  <a:pt x="2876" y="1283"/>
                </a:lnTo>
                <a:lnTo>
                  <a:pt x="2868" y="1282"/>
                </a:lnTo>
                <a:lnTo>
                  <a:pt x="2896" y="1092"/>
                </a:lnTo>
                <a:lnTo>
                  <a:pt x="2904" y="1093"/>
                </a:lnTo>
                <a:lnTo>
                  <a:pt x="2919" y="1096"/>
                </a:lnTo>
                <a:lnTo>
                  <a:pt x="2935" y="1098"/>
                </a:lnTo>
                <a:lnTo>
                  <a:pt x="2950" y="1100"/>
                </a:lnTo>
                <a:lnTo>
                  <a:pt x="2966" y="1102"/>
                </a:lnTo>
                <a:lnTo>
                  <a:pt x="2981" y="1104"/>
                </a:lnTo>
                <a:lnTo>
                  <a:pt x="2997" y="1106"/>
                </a:lnTo>
                <a:lnTo>
                  <a:pt x="3012" y="1108"/>
                </a:lnTo>
                <a:lnTo>
                  <a:pt x="3028" y="1111"/>
                </a:lnTo>
                <a:lnTo>
                  <a:pt x="3043" y="1112"/>
                </a:lnTo>
                <a:lnTo>
                  <a:pt x="3058" y="1114"/>
                </a:lnTo>
                <a:lnTo>
                  <a:pt x="3074" y="1116"/>
                </a:lnTo>
                <a:lnTo>
                  <a:pt x="3082" y="1117"/>
                </a:lnTo>
                <a:close/>
                <a:moveTo>
                  <a:pt x="3457" y="1151"/>
                </a:moveTo>
                <a:lnTo>
                  <a:pt x="3445" y="1341"/>
                </a:lnTo>
                <a:lnTo>
                  <a:pt x="3437" y="1341"/>
                </a:lnTo>
                <a:lnTo>
                  <a:pt x="3420" y="1340"/>
                </a:lnTo>
                <a:lnTo>
                  <a:pt x="3404" y="1338"/>
                </a:lnTo>
                <a:lnTo>
                  <a:pt x="3388" y="1337"/>
                </a:lnTo>
                <a:lnTo>
                  <a:pt x="3372" y="1336"/>
                </a:lnTo>
                <a:lnTo>
                  <a:pt x="3356" y="1335"/>
                </a:lnTo>
                <a:lnTo>
                  <a:pt x="3340" y="1334"/>
                </a:lnTo>
                <a:lnTo>
                  <a:pt x="3324" y="1333"/>
                </a:lnTo>
                <a:lnTo>
                  <a:pt x="3308" y="1331"/>
                </a:lnTo>
                <a:lnTo>
                  <a:pt x="3292" y="1330"/>
                </a:lnTo>
                <a:lnTo>
                  <a:pt x="3276" y="1328"/>
                </a:lnTo>
                <a:lnTo>
                  <a:pt x="3260" y="1327"/>
                </a:lnTo>
                <a:lnTo>
                  <a:pt x="3252" y="1327"/>
                </a:lnTo>
                <a:lnTo>
                  <a:pt x="3269" y="1136"/>
                </a:lnTo>
                <a:lnTo>
                  <a:pt x="3277" y="1137"/>
                </a:lnTo>
                <a:lnTo>
                  <a:pt x="3292" y="1139"/>
                </a:lnTo>
                <a:lnTo>
                  <a:pt x="3308" y="1140"/>
                </a:lnTo>
                <a:lnTo>
                  <a:pt x="3324" y="1141"/>
                </a:lnTo>
                <a:lnTo>
                  <a:pt x="3339" y="1142"/>
                </a:lnTo>
                <a:lnTo>
                  <a:pt x="3355" y="1144"/>
                </a:lnTo>
                <a:lnTo>
                  <a:pt x="3370" y="1145"/>
                </a:lnTo>
                <a:lnTo>
                  <a:pt x="3386" y="1146"/>
                </a:lnTo>
                <a:lnTo>
                  <a:pt x="3402" y="1147"/>
                </a:lnTo>
                <a:lnTo>
                  <a:pt x="3417" y="1148"/>
                </a:lnTo>
                <a:lnTo>
                  <a:pt x="3433" y="1149"/>
                </a:lnTo>
                <a:lnTo>
                  <a:pt x="3449" y="1151"/>
                </a:lnTo>
                <a:lnTo>
                  <a:pt x="3457" y="1151"/>
                </a:lnTo>
                <a:close/>
                <a:moveTo>
                  <a:pt x="3833" y="1164"/>
                </a:moveTo>
                <a:lnTo>
                  <a:pt x="3831" y="1355"/>
                </a:lnTo>
                <a:lnTo>
                  <a:pt x="3824" y="1355"/>
                </a:lnTo>
                <a:lnTo>
                  <a:pt x="3808" y="1355"/>
                </a:lnTo>
                <a:lnTo>
                  <a:pt x="3791" y="1354"/>
                </a:lnTo>
                <a:lnTo>
                  <a:pt x="3776" y="1354"/>
                </a:lnTo>
                <a:lnTo>
                  <a:pt x="3759" y="1354"/>
                </a:lnTo>
                <a:lnTo>
                  <a:pt x="3743" y="1354"/>
                </a:lnTo>
                <a:lnTo>
                  <a:pt x="3727" y="1353"/>
                </a:lnTo>
                <a:lnTo>
                  <a:pt x="3711" y="1353"/>
                </a:lnTo>
                <a:lnTo>
                  <a:pt x="3695" y="1353"/>
                </a:lnTo>
                <a:lnTo>
                  <a:pt x="3679" y="1352"/>
                </a:lnTo>
                <a:lnTo>
                  <a:pt x="3662" y="1351"/>
                </a:lnTo>
                <a:lnTo>
                  <a:pt x="3646" y="1351"/>
                </a:lnTo>
                <a:lnTo>
                  <a:pt x="3638" y="1351"/>
                </a:lnTo>
                <a:lnTo>
                  <a:pt x="3645" y="1160"/>
                </a:lnTo>
                <a:lnTo>
                  <a:pt x="3653" y="1160"/>
                </a:lnTo>
                <a:lnTo>
                  <a:pt x="3669" y="1161"/>
                </a:lnTo>
                <a:lnTo>
                  <a:pt x="3684" y="1162"/>
                </a:lnTo>
                <a:lnTo>
                  <a:pt x="3700" y="1162"/>
                </a:lnTo>
                <a:lnTo>
                  <a:pt x="3716" y="1162"/>
                </a:lnTo>
                <a:lnTo>
                  <a:pt x="3731" y="1163"/>
                </a:lnTo>
                <a:lnTo>
                  <a:pt x="3747" y="1163"/>
                </a:lnTo>
                <a:lnTo>
                  <a:pt x="3763" y="1163"/>
                </a:lnTo>
                <a:lnTo>
                  <a:pt x="3778" y="1163"/>
                </a:lnTo>
                <a:lnTo>
                  <a:pt x="3794" y="1164"/>
                </a:lnTo>
                <a:lnTo>
                  <a:pt x="3810" y="1164"/>
                </a:lnTo>
                <a:lnTo>
                  <a:pt x="3826" y="1164"/>
                </a:lnTo>
                <a:lnTo>
                  <a:pt x="3833" y="1164"/>
                </a:lnTo>
                <a:close/>
                <a:moveTo>
                  <a:pt x="4209" y="1157"/>
                </a:moveTo>
                <a:lnTo>
                  <a:pt x="4218" y="1348"/>
                </a:lnTo>
                <a:lnTo>
                  <a:pt x="4217" y="1348"/>
                </a:lnTo>
                <a:lnTo>
                  <a:pt x="4203" y="1348"/>
                </a:lnTo>
                <a:lnTo>
                  <a:pt x="4188" y="1349"/>
                </a:lnTo>
                <a:lnTo>
                  <a:pt x="4174" y="1350"/>
                </a:lnTo>
                <a:lnTo>
                  <a:pt x="4160" y="1350"/>
                </a:lnTo>
                <a:lnTo>
                  <a:pt x="4146" y="1351"/>
                </a:lnTo>
                <a:lnTo>
                  <a:pt x="4132" y="1351"/>
                </a:lnTo>
                <a:lnTo>
                  <a:pt x="4117" y="1351"/>
                </a:lnTo>
                <a:lnTo>
                  <a:pt x="4103" y="1352"/>
                </a:lnTo>
                <a:lnTo>
                  <a:pt x="4089" y="1353"/>
                </a:lnTo>
                <a:lnTo>
                  <a:pt x="4074" y="1353"/>
                </a:lnTo>
                <a:lnTo>
                  <a:pt x="4060" y="1353"/>
                </a:lnTo>
                <a:lnTo>
                  <a:pt x="4046" y="1353"/>
                </a:lnTo>
                <a:lnTo>
                  <a:pt x="4032" y="1354"/>
                </a:lnTo>
                <a:lnTo>
                  <a:pt x="4024" y="1354"/>
                </a:lnTo>
                <a:lnTo>
                  <a:pt x="4021" y="1163"/>
                </a:lnTo>
                <a:lnTo>
                  <a:pt x="4028" y="1163"/>
                </a:lnTo>
                <a:lnTo>
                  <a:pt x="4042" y="1163"/>
                </a:lnTo>
                <a:lnTo>
                  <a:pt x="4056" y="1162"/>
                </a:lnTo>
                <a:lnTo>
                  <a:pt x="4070" y="1162"/>
                </a:lnTo>
                <a:lnTo>
                  <a:pt x="4083" y="1162"/>
                </a:lnTo>
                <a:lnTo>
                  <a:pt x="4097" y="1161"/>
                </a:lnTo>
                <a:lnTo>
                  <a:pt x="4112" y="1161"/>
                </a:lnTo>
                <a:lnTo>
                  <a:pt x="4125" y="1160"/>
                </a:lnTo>
                <a:lnTo>
                  <a:pt x="4139" y="1160"/>
                </a:lnTo>
                <a:lnTo>
                  <a:pt x="4153" y="1159"/>
                </a:lnTo>
                <a:lnTo>
                  <a:pt x="4167" y="1159"/>
                </a:lnTo>
                <a:lnTo>
                  <a:pt x="4181" y="1158"/>
                </a:lnTo>
                <a:lnTo>
                  <a:pt x="4194" y="1158"/>
                </a:lnTo>
                <a:lnTo>
                  <a:pt x="4208" y="1157"/>
                </a:lnTo>
                <a:lnTo>
                  <a:pt x="4209" y="1157"/>
                </a:lnTo>
                <a:close/>
                <a:moveTo>
                  <a:pt x="4584" y="1129"/>
                </a:moveTo>
                <a:lnTo>
                  <a:pt x="4603" y="1319"/>
                </a:lnTo>
                <a:lnTo>
                  <a:pt x="4601" y="1319"/>
                </a:lnTo>
                <a:lnTo>
                  <a:pt x="4587" y="1321"/>
                </a:lnTo>
                <a:lnTo>
                  <a:pt x="4572" y="1322"/>
                </a:lnTo>
                <a:lnTo>
                  <a:pt x="4558" y="1323"/>
                </a:lnTo>
                <a:lnTo>
                  <a:pt x="4544" y="1325"/>
                </a:lnTo>
                <a:lnTo>
                  <a:pt x="4530" y="1326"/>
                </a:lnTo>
                <a:lnTo>
                  <a:pt x="4516" y="1327"/>
                </a:lnTo>
                <a:lnTo>
                  <a:pt x="4501" y="1328"/>
                </a:lnTo>
                <a:lnTo>
                  <a:pt x="4487" y="1330"/>
                </a:lnTo>
                <a:lnTo>
                  <a:pt x="4473" y="1331"/>
                </a:lnTo>
                <a:lnTo>
                  <a:pt x="4459" y="1332"/>
                </a:lnTo>
                <a:lnTo>
                  <a:pt x="4445" y="1333"/>
                </a:lnTo>
                <a:lnTo>
                  <a:pt x="4430" y="1334"/>
                </a:lnTo>
                <a:lnTo>
                  <a:pt x="4416" y="1335"/>
                </a:lnTo>
                <a:lnTo>
                  <a:pt x="4410" y="1336"/>
                </a:lnTo>
                <a:lnTo>
                  <a:pt x="4397" y="1146"/>
                </a:lnTo>
                <a:lnTo>
                  <a:pt x="4402" y="1145"/>
                </a:lnTo>
                <a:lnTo>
                  <a:pt x="4416" y="1144"/>
                </a:lnTo>
                <a:lnTo>
                  <a:pt x="4430" y="1143"/>
                </a:lnTo>
                <a:lnTo>
                  <a:pt x="4444" y="1142"/>
                </a:lnTo>
                <a:lnTo>
                  <a:pt x="4457" y="1141"/>
                </a:lnTo>
                <a:lnTo>
                  <a:pt x="4471" y="1140"/>
                </a:lnTo>
                <a:lnTo>
                  <a:pt x="4485" y="1139"/>
                </a:lnTo>
                <a:lnTo>
                  <a:pt x="4499" y="1138"/>
                </a:lnTo>
                <a:lnTo>
                  <a:pt x="4513" y="1136"/>
                </a:lnTo>
                <a:lnTo>
                  <a:pt x="4527" y="1134"/>
                </a:lnTo>
                <a:lnTo>
                  <a:pt x="4540" y="1133"/>
                </a:lnTo>
                <a:lnTo>
                  <a:pt x="4554" y="1132"/>
                </a:lnTo>
                <a:lnTo>
                  <a:pt x="4568" y="1131"/>
                </a:lnTo>
                <a:lnTo>
                  <a:pt x="4581" y="1129"/>
                </a:lnTo>
                <a:lnTo>
                  <a:pt x="4584" y="1129"/>
                </a:lnTo>
                <a:close/>
                <a:moveTo>
                  <a:pt x="4957" y="1081"/>
                </a:moveTo>
                <a:lnTo>
                  <a:pt x="4986" y="1270"/>
                </a:lnTo>
                <a:lnTo>
                  <a:pt x="4981" y="1270"/>
                </a:lnTo>
                <a:lnTo>
                  <a:pt x="4967" y="1273"/>
                </a:lnTo>
                <a:lnTo>
                  <a:pt x="4954" y="1274"/>
                </a:lnTo>
                <a:lnTo>
                  <a:pt x="4940" y="1277"/>
                </a:lnTo>
                <a:lnTo>
                  <a:pt x="4925" y="1278"/>
                </a:lnTo>
                <a:lnTo>
                  <a:pt x="4911" y="1281"/>
                </a:lnTo>
                <a:lnTo>
                  <a:pt x="4897" y="1283"/>
                </a:lnTo>
                <a:lnTo>
                  <a:pt x="4883" y="1285"/>
                </a:lnTo>
                <a:lnTo>
                  <a:pt x="4869" y="1287"/>
                </a:lnTo>
                <a:lnTo>
                  <a:pt x="4855" y="1289"/>
                </a:lnTo>
                <a:lnTo>
                  <a:pt x="4841" y="1291"/>
                </a:lnTo>
                <a:lnTo>
                  <a:pt x="4827" y="1293"/>
                </a:lnTo>
                <a:lnTo>
                  <a:pt x="4813" y="1294"/>
                </a:lnTo>
                <a:lnTo>
                  <a:pt x="4799" y="1296"/>
                </a:lnTo>
                <a:lnTo>
                  <a:pt x="4795" y="1297"/>
                </a:lnTo>
                <a:lnTo>
                  <a:pt x="4771" y="1108"/>
                </a:lnTo>
                <a:lnTo>
                  <a:pt x="4774" y="1107"/>
                </a:lnTo>
                <a:lnTo>
                  <a:pt x="4788" y="1105"/>
                </a:lnTo>
                <a:lnTo>
                  <a:pt x="4802" y="1103"/>
                </a:lnTo>
                <a:lnTo>
                  <a:pt x="4815" y="1102"/>
                </a:lnTo>
                <a:lnTo>
                  <a:pt x="4829" y="1100"/>
                </a:lnTo>
                <a:lnTo>
                  <a:pt x="4843" y="1098"/>
                </a:lnTo>
                <a:lnTo>
                  <a:pt x="4856" y="1096"/>
                </a:lnTo>
                <a:lnTo>
                  <a:pt x="4870" y="1094"/>
                </a:lnTo>
                <a:lnTo>
                  <a:pt x="4884" y="1092"/>
                </a:lnTo>
                <a:lnTo>
                  <a:pt x="4897" y="1090"/>
                </a:lnTo>
                <a:lnTo>
                  <a:pt x="4911" y="1088"/>
                </a:lnTo>
                <a:lnTo>
                  <a:pt x="4925" y="1086"/>
                </a:lnTo>
                <a:lnTo>
                  <a:pt x="4938" y="1084"/>
                </a:lnTo>
                <a:lnTo>
                  <a:pt x="4952" y="1082"/>
                </a:lnTo>
                <a:lnTo>
                  <a:pt x="4957" y="1081"/>
                </a:lnTo>
                <a:close/>
                <a:moveTo>
                  <a:pt x="5327" y="1012"/>
                </a:moveTo>
                <a:lnTo>
                  <a:pt x="5367" y="1199"/>
                </a:lnTo>
                <a:lnTo>
                  <a:pt x="5358" y="1201"/>
                </a:lnTo>
                <a:lnTo>
                  <a:pt x="5345" y="1204"/>
                </a:lnTo>
                <a:lnTo>
                  <a:pt x="5331" y="1207"/>
                </a:lnTo>
                <a:lnTo>
                  <a:pt x="5317" y="1210"/>
                </a:lnTo>
                <a:lnTo>
                  <a:pt x="5303" y="1212"/>
                </a:lnTo>
                <a:lnTo>
                  <a:pt x="5289" y="1215"/>
                </a:lnTo>
                <a:lnTo>
                  <a:pt x="5275" y="1218"/>
                </a:lnTo>
                <a:lnTo>
                  <a:pt x="5261" y="1221"/>
                </a:lnTo>
                <a:lnTo>
                  <a:pt x="5247" y="1223"/>
                </a:lnTo>
                <a:lnTo>
                  <a:pt x="5233" y="1226"/>
                </a:lnTo>
                <a:lnTo>
                  <a:pt x="5219" y="1229"/>
                </a:lnTo>
                <a:lnTo>
                  <a:pt x="5206" y="1232"/>
                </a:lnTo>
                <a:lnTo>
                  <a:pt x="5192" y="1234"/>
                </a:lnTo>
                <a:lnTo>
                  <a:pt x="5177" y="1237"/>
                </a:lnTo>
                <a:lnTo>
                  <a:pt x="5143" y="1049"/>
                </a:lnTo>
                <a:lnTo>
                  <a:pt x="5156" y="1047"/>
                </a:lnTo>
                <a:lnTo>
                  <a:pt x="5170" y="1044"/>
                </a:lnTo>
                <a:lnTo>
                  <a:pt x="5183" y="1042"/>
                </a:lnTo>
                <a:lnTo>
                  <a:pt x="5197" y="1039"/>
                </a:lnTo>
                <a:lnTo>
                  <a:pt x="5211" y="1037"/>
                </a:lnTo>
                <a:lnTo>
                  <a:pt x="5224" y="1033"/>
                </a:lnTo>
                <a:lnTo>
                  <a:pt x="5237" y="1031"/>
                </a:lnTo>
                <a:lnTo>
                  <a:pt x="5251" y="1028"/>
                </a:lnTo>
                <a:lnTo>
                  <a:pt x="5265" y="1025"/>
                </a:lnTo>
                <a:lnTo>
                  <a:pt x="5278" y="1022"/>
                </a:lnTo>
                <a:lnTo>
                  <a:pt x="5292" y="1020"/>
                </a:lnTo>
                <a:lnTo>
                  <a:pt x="5306" y="1017"/>
                </a:lnTo>
                <a:lnTo>
                  <a:pt x="5319" y="1014"/>
                </a:lnTo>
                <a:lnTo>
                  <a:pt x="5327" y="1012"/>
                </a:lnTo>
                <a:close/>
                <a:moveTo>
                  <a:pt x="5692" y="924"/>
                </a:moveTo>
                <a:lnTo>
                  <a:pt x="5742" y="1108"/>
                </a:lnTo>
                <a:lnTo>
                  <a:pt x="5731" y="1111"/>
                </a:lnTo>
                <a:lnTo>
                  <a:pt x="5717" y="1115"/>
                </a:lnTo>
                <a:lnTo>
                  <a:pt x="5704" y="1119"/>
                </a:lnTo>
                <a:lnTo>
                  <a:pt x="5690" y="1122"/>
                </a:lnTo>
                <a:lnTo>
                  <a:pt x="5676" y="1126"/>
                </a:lnTo>
                <a:lnTo>
                  <a:pt x="5663" y="1129"/>
                </a:lnTo>
                <a:lnTo>
                  <a:pt x="5649" y="1133"/>
                </a:lnTo>
                <a:lnTo>
                  <a:pt x="5635" y="1136"/>
                </a:lnTo>
                <a:lnTo>
                  <a:pt x="5621" y="1140"/>
                </a:lnTo>
                <a:lnTo>
                  <a:pt x="5607" y="1143"/>
                </a:lnTo>
                <a:lnTo>
                  <a:pt x="5594" y="1147"/>
                </a:lnTo>
                <a:lnTo>
                  <a:pt x="5580" y="1150"/>
                </a:lnTo>
                <a:lnTo>
                  <a:pt x="5566" y="1153"/>
                </a:lnTo>
                <a:lnTo>
                  <a:pt x="5555" y="1156"/>
                </a:lnTo>
                <a:lnTo>
                  <a:pt x="5510" y="971"/>
                </a:lnTo>
                <a:lnTo>
                  <a:pt x="5521" y="968"/>
                </a:lnTo>
                <a:lnTo>
                  <a:pt x="5535" y="965"/>
                </a:lnTo>
                <a:lnTo>
                  <a:pt x="5548" y="961"/>
                </a:lnTo>
                <a:lnTo>
                  <a:pt x="5561" y="958"/>
                </a:lnTo>
                <a:lnTo>
                  <a:pt x="5574" y="955"/>
                </a:lnTo>
                <a:lnTo>
                  <a:pt x="5588" y="951"/>
                </a:lnTo>
                <a:lnTo>
                  <a:pt x="5601" y="948"/>
                </a:lnTo>
                <a:lnTo>
                  <a:pt x="5614" y="945"/>
                </a:lnTo>
                <a:lnTo>
                  <a:pt x="5628" y="941"/>
                </a:lnTo>
                <a:lnTo>
                  <a:pt x="5641" y="938"/>
                </a:lnTo>
                <a:lnTo>
                  <a:pt x="5654" y="934"/>
                </a:lnTo>
                <a:lnTo>
                  <a:pt x="5668" y="931"/>
                </a:lnTo>
                <a:lnTo>
                  <a:pt x="5681" y="927"/>
                </a:lnTo>
                <a:lnTo>
                  <a:pt x="5692" y="924"/>
                </a:lnTo>
                <a:close/>
                <a:moveTo>
                  <a:pt x="6053" y="816"/>
                </a:moveTo>
                <a:lnTo>
                  <a:pt x="6112" y="997"/>
                </a:lnTo>
                <a:lnTo>
                  <a:pt x="6111" y="997"/>
                </a:lnTo>
                <a:lnTo>
                  <a:pt x="6098" y="1001"/>
                </a:lnTo>
                <a:lnTo>
                  <a:pt x="6084" y="1006"/>
                </a:lnTo>
                <a:lnTo>
                  <a:pt x="6071" y="1010"/>
                </a:lnTo>
                <a:lnTo>
                  <a:pt x="6057" y="1015"/>
                </a:lnTo>
                <a:lnTo>
                  <a:pt x="6044" y="1019"/>
                </a:lnTo>
                <a:lnTo>
                  <a:pt x="6030" y="1023"/>
                </a:lnTo>
                <a:lnTo>
                  <a:pt x="6017" y="1028"/>
                </a:lnTo>
                <a:lnTo>
                  <a:pt x="6003" y="1032"/>
                </a:lnTo>
                <a:lnTo>
                  <a:pt x="5990" y="1036"/>
                </a:lnTo>
                <a:lnTo>
                  <a:pt x="5976" y="1040"/>
                </a:lnTo>
                <a:lnTo>
                  <a:pt x="5963" y="1044"/>
                </a:lnTo>
                <a:lnTo>
                  <a:pt x="5949" y="1048"/>
                </a:lnTo>
                <a:lnTo>
                  <a:pt x="5936" y="1052"/>
                </a:lnTo>
                <a:lnTo>
                  <a:pt x="5928" y="1055"/>
                </a:lnTo>
                <a:lnTo>
                  <a:pt x="5873" y="872"/>
                </a:lnTo>
                <a:lnTo>
                  <a:pt x="5881" y="870"/>
                </a:lnTo>
                <a:lnTo>
                  <a:pt x="5893" y="866"/>
                </a:lnTo>
                <a:lnTo>
                  <a:pt x="5907" y="862"/>
                </a:lnTo>
                <a:lnTo>
                  <a:pt x="5920" y="858"/>
                </a:lnTo>
                <a:lnTo>
                  <a:pt x="5933" y="854"/>
                </a:lnTo>
                <a:lnTo>
                  <a:pt x="5946" y="850"/>
                </a:lnTo>
                <a:lnTo>
                  <a:pt x="5960" y="846"/>
                </a:lnTo>
                <a:lnTo>
                  <a:pt x="5973" y="841"/>
                </a:lnTo>
                <a:lnTo>
                  <a:pt x="5986" y="837"/>
                </a:lnTo>
                <a:lnTo>
                  <a:pt x="5999" y="833"/>
                </a:lnTo>
                <a:lnTo>
                  <a:pt x="6012" y="829"/>
                </a:lnTo>
                <a:lnTo>
                  <a:pt x="6026" y="825"/>
                </a:lnTo>
                <a:lnTo>
                  <a:pt x="6038" y="820"/>
                </a:lnTo>
                <a:lnTo>
                  <a:pt x="6051" y="816"/>
                </a:lnTo>
                <a:lnTo>
                  <a:pt x="6053" y="816"/>
                </a:lnTo>
                <a:close/>
                <a:moveTo>
                  <a:pt x="6406" y="688"/>
                </a:moveTo>
                <a:lnTo>
                  <a:pt x="6476" y="865"/>
                </a:lnTo>
                <a:lnTo>
                  <a:pt x="6472" y="867"/>
                </a:lnTo>
                <a:lnTo>
                  <a:pt x="6459" y="872"/>
                </a:lnTo>
                <a:lnTo>
                  <a:pt x="6445" y="877"/>
                </a:lnTo>
                <a:lnTo>
                  <a:pt x="6432" y="882"/>
                </a:lnTo>
                <a:lnTo>
                  <a:pt x="6419" y="887"/>
                </a:lnTo>
                <a:lnTo>
                  <a:pt x="6406" y="892"/>
                </a:lnTo>
                <a:lnTo>
                  <a:pt x="6392" y="897"/>
                </a:lnTo>
                <a:lnTo>
                  <a:pt x="6379" y="903"/>
                </a:lnTo>
                <a:lnTo>
                  <a:pt x="6366" y="907"/>
                </a:lnTo>
                <a:lnTo>
                  <a:pt x="6353" y="912"/>
                </a:lnTo>
                <a:lnTo>
                  <a:pt x="6339" y="917"/>
                </a:lnTo>
                <a:lnTo>
                  <a:pt x="6326" y="922"/>
                </a:lnTo>
                <a:lnTo>
                  <a:pt x="6313" y="927"/>
                </a:lnTo>
                <a:lnTo>
                  <a:pt x="6299" y="932"/>
                </a:lnTo>
                <a:lnTo>
                  <a:pt x="6295" y="933"/>
                </a:lnTo>
                <a:lnTo>
                  <a:pt x="6230" y="754"/>
                </a:lnTo>
                <a:lnTo>
                  <a:pt x="6234" y="752"/>
                </a:lnTo>
                <a:lnTo>
                  <a:pt x="6247" y="747"/>
                </a:lnTo>
                <a:lnTo>
                  <a:pt x="6260" y="743"/>
                </a:lnTo>
                <a:lnTo>
                  <a:pt x="6273" y="738"/>
                </a:lnTo>
                <a:lnTo>
                  <a:pt x="6286" y="734"/>
                </a:lnTo>
                <a:lnTo>
                  <a:pt x="6299" y="729"/>
                </a:lnTo>
                <a:lnTo>
                  <a:pt x="6312" y="724"/>
                </a:lnTo>
                <a:lnTo>
                  <a:pt x="6325" y="719"/>
                </a:lnTo>
                <a:lnTo>
                  <a:pt x="6338" y="714"/>
                </a:lnTo>
                <a:lnTo>
                  <a:pt x="6351" y="709"/>
                </a:lnTo>
                <a:lnTo>
                  <a:pt x="6364" y="704"/>
                </a:lnTo>
                <a:lnTo>
                  <a:pt x="6377" y="699"/>
                </a:lnTo>
                <a:lnTo>
                  <a:pt x="6390" y="694"/>
                </a:lnTo>
                <a:lnTo>
                  <a:pt x="6402" y="689"/>
                </a:lnTo>
                <a:lnTo>
                  <a:pt x="6406" y="688"/>
                </a:lnTo>
                <a:close/>
                <a:moveTo>
                  <a:pt x="6753" y="541"/>
                </a:moveTo>
                <a:lnTo>
                  <a:pt x="6832" y="714"/>
                </a:lnTo>
                <a:lnTo>
                  <a:pt x="6825" y="717"/>
                </a:lnTo>
                <a:lnTo>
                  <a:pt x="6813" y="723"/>
                </a:lnTo>
                <a:lnTo>
                  <a:pt x="6800" y="729"/>
                </a:lnTo>
                <a:lnTo>
                  <a:pt x="6787" y="735"/>
                </a:lnTo>
                <a:lnTo>
                  <a:pt x="6774" y="740"/>
                </a:lnTo>
                <a:lnTo>
                  <a:pt x="6761" y="746"/>
                </a:lnTo>
                <a:lnTo>
                  <a:pt x="6748" y="752"/>
                </a:lnTo>
                <a:lnTo>
                  <a:pt x="6734" y="757"/>
                </a:lnTo>
                <a:lnTo>
                  <a:pt x="6722" y="763"/>
                </a:lnTo>
                <a:lnTo>
                  <a:pt x="6709" y="769"/>
                </a:lnTo>
                <a:lnTo>
                  <a:pt x="6696" y="775"/>
                </a:lnTo>
                <a:lnTo>
                  <a:pt x="6683" y="780"/>
                </a:lnTo>
                <a:lnTo>
                  <a:pt x="6669" y="786"/>
                </a:lnTo>
                <a:lnTo>
                  <a:pt x="6656" y="792"/>
                </a:lnTo>
                <a:lnTo>
                  <a:pt x="6654" y="792"/>
                </a:lnTo>
                <a:lnTo>
                  <a:pt x="6581" y="616"/>
                </a:lnTo>
                <a:lnTo>
                  <a:pt x="6582" y="616"/>
                </a:lnTo>
                <a:lnTo>
                  <a:pt x="6595" y="611"/>
                </a:lnTo>
                <a:lnTo>
                  <a:pt x="6607" y="605"/>
                </a:lnTo>
                <a:lnTo>
                  <a:pt x="6620" y="600"/>
                </a:lnTo>
                <a:lnTo>
                  <a:pt x="6633" y="594"/>
                </a:lnTo>
                <a:lnTo>
                  <a:pt x="6645" y="588"/>
                </a:lnTo>
                <a:lnTo>
                  <a:pt x="6658" y="583"/>
                </a:lnTo>
                <a:lnTo>
                  <a:pt x="6671" y="577"/>
                </a:lnTo>
                <a:lnTo>
                  <a:pt x="6683" y="572"/>
                </a:lnTo>
                <a:lnTo>
                  <a:pt x="6696" y="566"/>
                </a:lnTo>
                <a:lnTo>
                  <a:pt x="6709" y="560"/>
                </a:lnTo>
                <a:lnTo>
                  <a:pt x="6721" y="555"/>
                </a:lnTo>
                <a:lnTo>
                  <a:pt x="6734" y="549"/>
                </a:lnTo>
                <a:lnTo>
                  <a:pt x="6747" y="543"/>
                </a:lnTo>
                <a:lnTo>
                  <a:pt x="6753" y="541"/>
                </a:lnTo>
                <a:close/>
                <a:moveTo>
                  <a:pt x="7090" y="374"/>
                </a:moveTo>
                <a:lnTo>
                  <a:pt x="7178" y="544"/>
                </a:lnTo>
                <a:lnTo>
                  <a:pt x="7171" y="547"/>
                </a:lnTo>
                <a:lnTo>
                  <a:pt x="7159" y="554"/>
                </a:lnTo>
                <a:lnTo>
                  <a:pt x="7146" y="561"/>
                </a:lnTo>
                <a:lnTo>
                  <a:pt x="7133" y="567"/>
                </a:lnTo>
                <a:lnTo>
                  <a:pt x="7121" y="574"/>
                </a:lnTo>
                <a:lnTo>
                  <a:pt x="7108" y="580"/>
                </a:lnTo>
                <a:lnTo>
                  <a:pt x="7095" y="586"/>
                </a:lnTo>
                <a:lnTo>
                  <a:pt x="7083" y="593"/>
                </a:lnTo>
                <a:lnTo>
                  <a:pt x="7070" y="600"/>
                </a:lnTo>
                <a:lnTo>
                  <a:pt x="7057" y="606"/>
                </a:lnTo>
                <a:lnTo>
                  <a:pt x="7045" y="613"/>
                </a:lnTo>
                <a:lnTo>
                  <a:pt x="7032" y="619"/>
                </a:lnTo>
                <a:lnTo>
                  <a:pt x="7019" y="625"/>
                </a:lnTo>
                <a:lnTo>
                  <a:pt x="7006" y="631"/>
                </a:lnTo>
                <a:lnTo>
                  <a:pt x="6922" y="460"/>
                </a:lnTo>
                <a:lnTo>
                  <a:pt x="6934" y="454"/>
                </a:lnTo>
                <a:lnTo>
                  <a:pt x="6947" y="448"/>
                </a:lnTo>
                <a:lnTo>
                  <a:pt x="6959" y="442"/>
                </a:lnTo>
                <a:lnTo>
                  <a:pt x="6972" y="436"/>
                </a:lnTo>
                <a:lnTo>
                  <a:pt x="6984" y="429"/>
                </a:lnTo>
                <a:lnTo>
                  <a:pt x="6996" y="423"/>
                </a:lnTo>
                <a:lnTo>
                  <a:pt x="7009" y="417"/>
                </a:lnTo>
                <a:lnTo>
                  <a:pt x="7021" y="410"/>
                </a:lnTo>
                <a:lnTo>
                  <a:pt x="7033" y="404"/>
                </a:lnTo>
                <a:lnTo>
                  <a:pt x="7046" y="398"/>
                </a:lnTo>
                <a:lnTo>
                  <a:pt x="7058" y="392"/>
                </a:lnTo>
                <a:lnTo>
                  <a:pt x="7070" y="385"/>
                </a:lnTo>
                <a:lnTo>
                  <a:pt x="7083" y="379"/>
                </a:lnTo>
                <a:lnTo>
                  <a:pt x="7090" y="374"/>
                </a:lnTo>
                <a:close/>
                <a:moveTo>
                  <a:pt x="7533" y="238"/>
                </a:moveTo>
                <a:lnTo>
                  <a:pt x="7555" y="664"/>
                </a:lnTo>
                <a:lnTo>
                  <a:pt x="7305" y="805"/>
                </a:lnTo>
                <a:lnTo>
                  <a:pt x="7283" y="379"/>
                </a:lnTo>
                <a:lnTo>
                  <a:pt x="6930" y="141"/>
                </a:lnTo>
                <a:lnTo>
                  <a:pt x="7180" y="0"/>
                </a:lnTo>
                <a:lnTo>
                  <a:pt x="7533" y="238"/>
                </a:lnTo>
                <a:close/>
                <a:moveTo>
                  <a:pt x="264" y="133"/>
                </a:moveTo>
                <a:lnTo>
                  <a:pt x="163" y="295"/>
                </a:lnTo>
                <a:lnTo>
                  <a:pt x="150" y="287"/>
                </a:lnTo>
                <a:lnTo>
                  <a:pt x="136" y="278"/>
                </a:lnTo>
                <a:lnTo>
                  <a:pt x="123" y="269"/>
                </a:lnTo>
                <a:lnTo>
                  <a:pt x="109" y="261"/>
                </a:lnTo>
                <a:lnTo>
                  <a:pt x="95" y="252"/>
                </a:lnTo>
                <a:lnTo>
                  <a:pt x="82" y="243"/>
                </a:lnTo>
                <a:lnTo>
                  <a:pt x="68" y="235"/>
                </a:lnTo>
                <a:lnTo>
                  <a:pt x="54" y="226"/>
                </a:lnTo>
                <a:lnTo>
                  <a:pt x="41" y="217"/>
                </a:lnTo>
                <a:lnTo>
                  <a:pt x="27" y="208"/>
                </a:lnTo>
                <a:lnTo>
                  <a:pt x="14" y="200"/>
                </a:lnTo>
                <a:lnTo>
                  <a:pt x="0" y="191"/>
                </a:lnTo>
                <a:lnTo>
                  <a:pt x="105" y="32"/>
                </a:lnTo>
                <a:lnTo>
                  <a:pt x="118" y="40"/>
                </a:lnTo>
                <a:lnTo>
                  <a:pt x="131" y="49"/>
                </a:lnTo>
                <a:lnTo>
                  <a:pt x="145" y="57"/>
                </a:lnTo>
                <a:lnTo>
                  <a:pt x="158" y="66"/>
                </a:lnTo>
                <a:lnTo>
                  <a:pt x="171" y="75"/>
                </a:lnTo>
                <a:lnTo>
                  <a:pt x="184" y="83"/>
                </a:lnTo>
                <a:lnTo>
                  <a:pt x="197" y="91"/>
                </a:lnTo>
                <a:lnTo>
                  <a:pt x="211" y="100"/>
                </a:lnTo>
                <a:lnTo>
                  <a:pt x="224" y="108"/>
                </a:lnTo>
                <a:lnTo>
                  <a:pt x="237" y="117"/>
                </a:lnTo>
                <a:lnTo>
                  <a:pt x="251" y="125"/>
                </a:lnTo>
                <a:lnTo>
                  <a:pt x="264" y="13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6520713" y="4534243"/>
            <a:ext cx="1396469" cy="2268279"/>
          </a:xfrm>
          <a:custGeom>
            <a:avLst/>
            <a:gdLst/>
            <a:ahLst/>
            <a:cxnLst/>
            <a:rect l="l" t="t" r="r" b="b"/>
            <a:pathLst>
              <a:path w="3920" h="6367" extrusionOk="0">
                <a:moveTo>
                  <a:pt x="3442" y="467"/>
                </a:moveTo>
                <a:lnTo>
                  <a:pt x="3334" y="310"/>
                </a:lnTo>
                <a:lnTo>
                  <a:pt x="3350" y="298"/>
                </a:lnTo>
                <a:lnTo>
                  <a:pt x="3374" y="282"/>
                </a:lnTo>
                <a:lnTo>
                  <a:pt x="3398" y="266"/>
                </a:lnTo>
                <a:lnTo>
                  <a:pt x="3422" y="249"/>
                </a:lnTo>
                <a:lnTo>
                  <a:pt x="3447" y="233"/>
                </a:lnTo>
                <a:lnTo>
                  <a:pt x="3472" y="217"/>
                </a:lnTo>
                <a:lnTo>
                  <a:pt x="3493" y="202"/>
                </a:lnTo>
                <a:lnTo>
                  <a:pt x="3598" y="362"/>
                </a:lnTo>
                <a:lnTo>
                  <a:pt x="3576" y="376"/>
                </a:lnTo>
                <a:lnTo>
                  <a:pt x="3553" y="392"/>
                </a:lnTo>
                <a:lnTo>
                  <a:pt x="3529" y="408"/>
                </a:lnTo>
                <a:lnTo>
                  <a:pt x="3505" y="424"/>
                </a:lnTo>
                <a:lnTo>
                  <a:pt x="3482" y="439"/>
                </a:lnTo>
                <a:lnTo>
                  <a:pt x="3457" y="456"/>
                </a:lnTo>
                <a:lnTo>
                  <a:pt x="3442" y="467"/>
                </a:lnTo>
                <a:close/>
                <a:moveTo>
                  <a:pt x="3138" y="690"/>
                </a:moveTo>
                <a:lnTo>
                  <a:pt x="3022" y="538"/>
                </a:lnTo>
                <a:lnTo>
                  <a:pt x="3042" y="522"/>
                </a:lnTo>
                <a:lnTo>
                  <a:pt x="3066" y="505"/>
                </a:lnTo>
                <a:lnTo>
                  <a:pt x="3089" y="487"/>
                </a:lnTo>
                <a:lnTo>
                  <a:pt x="3112" y="469"/>
                </a:lnTo>
                <a:lnTo>
                  <a:pt x="3136" y="452"/>
                </a:lnTo>
                <a:lnTo>
                  <a:pt x="3159" y="435"/>
                </a:lnTo>
                <a:lnTo>
                  <a:pt x="3176" y="422"/>
                </a:lnTo>
                <a:lnTo>
                  <a:pt x="3289" y="576"/>
                </a:lnTo>
                <a:lnTo>
                  <a:pt x="3273" y="588"/>
                </a:lnTo>
                <a:lnTo>
                  <a:pt x="3250" y="605"/>
                </a:lnTo>
                <a:lnTo>
                  <a:pt x="3227" y="622"/>
                </a:lnTo>
                <a:lnTo>
                  <a:pt x="3204" y="639"/>
                </a:lnTo>
                <a:lnTo>
                  <a:pt x="3182" y="656"/>
                </a:lnTo>
                <a:lnTo>
                  <a:pt x="3159" y="673"/>
                </a:lnTo>
                <a:lnTo>
                  <a:pt x="3138" y="690"/>
                </a:lnTo>
                <a:close/>
                <a:moveTo>
                  <a:pt x="2848" y="928"/>
                </a:moveTo>
                <a:lnTo>
                  <a:pt x="2723" y="784"/>
                </a:lnTo>
                <a:lnTo>
                  <a:pt x="2727" y="780"/>
                </a:lnTo>
                <a:lnTo>
                  <a:pt x="2749" y="761"/>
                </a:lnTo>
                <a:lnTo>
                  <a:pt x="2772" y="742"/>
                </a:lnTo>
                <a:lnTo>
                  <a:pt x="2793" y="723"/>
                </a:lnTo>
                <a:lnTo>
                  <a:pt x="2816" y="705"/>
                </a:lnTo>
                <a:lnTo>
                  <a:pt x="2838" y="686"/>
                </a:lnTo>
                <a:lnTo>
                  <a:pt x="2860" y="667"/>
                </a:lnTo>
                <a:lnTo>
                  <a:pt x="2871" y="659"/>
                </a:lnTo>
                <a:lnTo>
                  <a:pt x="2991" y="806"/>
                </a:lnTo>
                <a:lnTo>
                  <a:pt x="2982" y="815"/>
                </a:lnTo>
                <a:lnTo>
                  <a:pt x="2960" y="833"/>
                </a:lnTo>
                <a:lnTo>
                  <a:pt x="2938" y="851"/>
                </a:lnTo>
                <a:lnTo>
                  <a:pt x="2917" y="869"/>
                </a:lnTo>
                <a:lnTo>
                  <a:pt x="2895" y="887"/>
                </a:lnTo>
                <a:lnTo>
                  <a:pt x="2874" y="906"/>
                </a:lnTo>
                <a:lnTo>
                  <a:pt x="2852" y="924"/>
                </a:lnTo>
                <a:lnTo>
                  <a:pt x="2848" y="928"/>
                </a:lnTo>
                <a:close/>
                <a:moveTo>
                  <a:pt x="2570" y="1182"/>
                </a:moveTo>
                <a:lnTo>
                  <a:pt x="2438" y="1045"/>
                </a:lnTo>
                <a:lnTo>
                  <a:pt x="2450" y="1034"/>
                </a:lnTo>
                <a:lnTo>
                  <a:pt x="2470" y="1014"/>
                </a:lnTo>
                <a:lnTo>
                  <a:pt x="2492" y="994"/>
                </a:lnTo>
                <a:lnTo>
                  <a:pt x="2513" y="974"/>
                </a:lnTo>
                <a:lnTo>
                  <a:pt x="2534" y="954"/>
                </a:lnTo>
                <a:lnTo>
                  <a:pt x="2555" y="935"/>
                </a:lnTo>
                <a:lnTo>
                  <a:pt x="2576" y="915"/>
                </a:lnTo>
                <a:lnTo>
                  <a:pt x="2579" y="912"/>
                </a:lnTo>
                <a:lnTo>
                  <a:pt x="2707" y="1053"/>
                </a:lnTo>
                <a:lnTo>
                  <a:pt x="2705" y="1056"/>
                </a:lnTo>
                <a:lnTo>
                  <a:pt x="2684" y="1074"/>
                </a:lnTo>
                <a:lnTo>
                  <a:pt x="2664" y="1094"/>
                </a:lnTo>
                <a:lnTo>
                  <a:pt x="2643" y="1113"/>
                </a:lnTo>
                <a:lnTo>
                  <a:pt x="2623" y="1132"/>
                </a:lnTo>
                <a:lnTo>
                  <a:pt x="2603" y="1152"/>
                </a:lnTo>
                <a:lnTo>
                  <a:pt x="2582" y="1171"/>
                </a:lnTo>
                <a:lnTo>
                  <a:pt x="2570" y="1182"/>
                </a:lnTo>
                <a:close/>
                <a:moveTo>
                  <a:pt x="2308" y="1452"/>
                </a:moveTo>
                <a:lnTo>
                  <a:pt x="2168" y="1322"/>
                </a:lnTo>
                <a:lnTo>
                  <a:pt x="2187" y="1301"/>
                </a:lnTo>
                <a:lnTo>
                  <a:pt x="2207" y="1280"/>
                </a:lnTo>
                <a:lnTo>
                  <a:pt x="2226" y="1259"/>
                </a:lnTo>
                <a:lnTo>
                  <a:pt x="2246" y="1238"/>
                </a:lnTo>
                <a:lnTo>
                  <a:pt x="2266" y="1218"/>
                </a:lnTo>
                <a:lnTo>
                  <a:pt x="2286" y="1197"/>
                </a:lnTo>
                <a:lnTo>
                  <a:pt x="2301" y="1181"/>
                </a:lnTo>
                <a:lnTo>
                  <a:pt x="2437" y="1315"/>
                </a:lnTo>
                <a:lnTo>
                  <a:pt x="2423" y="1330"/>
                </a:lnTo>
                <a:lnTo>
                  <a:pt x="2403" y="1350"/>
                </a:lnTo>
                <a:lnTo>
                  <a:pt x="2384" y="1370"/>
                </a:lnTo>
                <a:lnTo>
                  <a:pt x="2364" y="1390"/>
                </a:lnTo>
                <a:lnTo>
                  <a:pt x="2345" y="1411"/>
                </a:lnTo>
                <a:lnTo>
                  <a:pt x="2326" y="1432"/>
                </a:lnTo>
                <a:lnTo>
                  <a:pt x="2308" y="1452"/>
                </a:lnTo>
                <a:close/>
                <a:moveTo>
                  <a:pt x="2060" y="1735"/>
                </a:moveTo>
                <a:lnTo>
                  <a:pt x="1913" y="1612"/>
                </a:lnTo>
                <a:lnTo>
                  <a:pt x="1921" y="1604"/>
                </a:lnTo>
                <a:lnTo>
                  <a:pt x="1939" y="1581"/>
                </a:lnTo>
                <a:lnTo>
                  <a:pt x="1958" y="1559"/>
                </a:lnTo>
                <a:lnTo>
                  <a:pt x="1976" y="1537"/>
                </a:lnTo>
                <a:lnTo>
                  <a:pt x="1995" y="1515"/>
                </a:lnTo>
                <a:lnTo>
                  <a:pt x="2013" y="1494"/>
                </a:lnTo>
                <a:lnTo>
                  <a:pt x="2033" y="1472"/>
                </a:lnTo>
                <a:lnTo>
                  <a:pt x="2039" y="1465"/>
                </a:lnTo>
                <a:lnTo>
                  <a:pt x="2181" y="1591"/>
                </a:lnTo>
                <a:lnTo>
                  <a:pt x="2176" y="1598"/>
                </a:lnTo>
                <a:lnTo>
                  <a:pt x="2158" y="1619"/>
                </a:lnTo>
                <a:lnTo>
                  <a:pt x="2140" y="1640"/>
                </a:lnTo>
                <a:lnTo>
                  <a:pt x="2121" y="1661"/>
                </a:lnTo>
                <a:lnTo>
                  <a:pt x="2103" y="1682"/>
                </a:lnTo>
                <a:lnTo>
                  <a:pt x="2085" y="1704"/>
                </a:lnTo>
                <a:lnTo>
                  <a:pt x="2067" y="1725"/>
                </a:lnTo>
                <a:lnTo>
                  <a:pt x="2060" y="1735"/>
                </a:lnTo>
                <a:close/>
                <a:moveTo>
                  <a:pt x="1828" y="2031"/>
                </a:moveTo>
                <a:lnTo>
                  <a:pt x="1675" y="1917"/>
                </a:lnTo>
                <a:lnTo>
                  <a:pt x="1690" y="1896"/>
                </a:lnTo>
                <a:lnTo>
                  <a:pt x="1707" y="1873"/>
                </a:lnTo>
                <a:lnTo>
                  <a:pt x="1724" y="1850"/>
                </a:lnTo>
                <a:lnTo>
                  <a:pt x="1742" y="1828"/>
                </a:lnTo>
                <a:lnTo>
                  <a:pt x="1759" y="1805"/>
                </a:lnTo>
                <a:lnTo>
                  <a:pt x="1777" y="1782"/>
                </a:lnTo>
                <a:lnTo>
                  <a:pt x="1792" y="1763"/>
                </a:lnTo>
                <a:lnTo>
                  <a:pt x="1942" y="1881"/>
                </a:lnTo>
                <a:lnTo>
                  <a:pt x="1927" y="1900"/>
                </a:lnTo>
                <a:lnTo>
                  <a:pt x="1910" y="1921"/>
                </a:lnTo>
                <a:lnTo>
                  <a:pt x="1893" y="1944"/>
                </a:lnTo>
                <a:lnTo>
                  <a:pt x="1876" y="1966"/>
                </a:lnTo>
                <a:lnTo>
                  <a:pt x="1859" y="1988"/>
                </a:lnTo>
                <a:lnTo>
                  <a:pt x="1843" y="2011"/>
                </a:lnTo>
                <a:lnTo>
                  <a:pt x="1828" y="2031"/>
                </a:lnTo>
                <a:close/>
                <a:moveTo>
                  <a:pt x="1612" y="2339"/>
                </a:moveTo>
                <a:lnTo>
                  <a:pt x="1453" y="2234"/>
                </a:lnTo>
                <a:lnTo>
                  <a:pt x="1459" y="2224"/>
                </a:lnTo>
                <a:lnTo>
                  <a:pt x="1475" y="2201"/>
                </a:lnTo>
                <a:lnTo>
                  <a:pt x="1491" y="2177"/>
                </a:lnTo>
                <a:lnTo>
                  <a:pt x="1507" y="2153"/>
                </a:lnTo>
                <a:lnTo>
                  <a:pt x="1523" y="2129"/>
                </a:lnTo>
                <a:lnTo>
                  <a:pt x="1540" y="2106"/>
                </a:lnTo>
                <a:lnTo>
                  <a:pt x="1556" y="2082"/>
                </a:lnTo>
                <a:lnTo>
                  <a:pt x="1562" y="2073"/>
                </a:lnTo>
                <a:lnTo>
                  <a:pt x="1718" y="2183"/>
                </a:lnTo>
                <a:lnTo>
                  <a:pt x="1712" y="2192"/>
                </a:lnTo>
                <a:lnTo>
                  <a:pt x="1696" y="2214"/>
                </a:lnTo>
                <a:lnTo>
                  <a:pt x="1680" y="2237"/>
                </a:lnTo>
                <a:lnTo>
                  <a:pt x="1665" y="2260"/>
                </a:lnTo>
                <a:lnTo>
                  <a:pt x="1649" y="2283"/>
                </a:lnTo>
                <a:lnTo>
                  <a:pt x="1634" y="2306"/>
                </a:lnTo>
                <a:lnTo>
                  <a:pt x="1618" y="2330"/>
                </a:lnTo>
                <a:lnTo>
                  <a:pt x="1612" y="2339"/>
                </a:lnTo>
                <a:close/>
                <a:moveTo>
                  <a:pt x="1414" y="2658"/>
                </a:moveTo>
                <a:lnTo>
                  <a:pt x="1249" y="2562"/>
                </a:lnTo>
                <a:lnTo>
                  <a:pt x="1262" y="2540"/>
                </a:lnTo>
                <a:lnTo>
                  <a:pt x="1277" y="2516"/>
                </a:lnTo>
                <a:lnTo>
                  <a:pt x="1291" y="2491"/>
                </a:lnTo>
                <a:lnTo>
                  <a:pt x="1306" y="2466"/>
                </a:lnTo>
                <a:lnTo>
                  <a:pt x="1321" y="2442"/>
                </a:lnTo>
                <a:lnTo>
                  <a:pt x="1336" y="2417"/>
                </a:lnTo>
                <a:lnTo>
                  <a:pt x="1349" y="2396"/>
                </a:lnTo>
                <a:lnTo>
                  <a:pt x="1511" y="2497"/>
                </a:lnTo>
                <a:lnTo>
                  <a:pt x="1498" y="2517"/>
                </a:lnTo>
                <a:lnTo>
                  <a:pt x="1484" y="2542"/>
                </a:lnTo>
                <a:lnTo>
                  <a:pt x="1470" y="2565"/>
                </a:lnTo>
                <a:lnTo>
                  <a:pt x="1455" y="2589"/>
                </a:lnTo>
                <a:lnTo>
                  <a:pt x="1441" y="2613"/>
                </a:lnTo>
                <a:lnTo>
                  <a:pt x="1427" y="2637"/>
                </a:lnTo>
                <a:lnTo>
                  <a:pt x="1414" y="2658"/>
                </a:lnTo>
                <a:close/>
                <a:moveTo>
                  <a:pt x="1233" y="2989"/>
                </a:moveTo>
                <a:lnTo>
                  <a:pt x="1064" y="2901"/>
                </a:lnTo>
                <a:lnTo>
                  <a:pt x="1069" y="2892"/>
                </a:lnTo>
                <a:lnTo>
                  <a:pt x="1082" y="2866"/>
                </a:lnTo>
                <a:lnTo>
                  <a:pt x="1095" y="2840"/>
                </a:lnTo>
                <a:lnTo>
                  <a:pt x="1108" y="2815"/>
                </a:lnTo>
                <a:lnTo>
                  <a:pt x="1122" y="2790"/>
                </a:lnTo>
                <a:lnTo>
                  <a:pt x="1135" y="2765"/>
                </a:lnTo>
                <a:lnTo>
                  <a:pt x="1149" y="2739"/>
                </a:lnTo>
                <a:lnTo>
                  <a:pt x="1154" y="2730"/>
                </a:lnTo>
                <a:lnTo>
                  <a:pt x="1321" y="2822"/>
                </a:lnTo>
                <a:lnTo>
                  <a:pt x="1317" y="2831"/>
                </a:lnTo>
                <a:lnTo>
                  <a:pt x="1303" y="2855"/>
                </a:lnTo>
                <a:lnTo>
                  <a:pt x="1290" y="2880"/>
                </a:lnTo>
                <a:lnTo>
                  <a:pt x="1277" y="2904"/>
                </a:lnTo>
                <a:lnTo>
                  <a:pt x="1264" y="2929"/>
                </a:lnTo>
                <a:lnTo>
                  <a:pt x="1251" y="2954"/>
                </a:lnTo>
                <a:lnTo>
                  <a:pt x="1238" y="2979"/>
                </a:lnTo>
                <a:lnTo>
                  <a:pt x="1233" y="2989"/>
                </a:lnTo>
                <a:close/>
                <a:moveTo>
                  <a:pt x="1071" y="3328"/>
                </a:moveTo>
                <a:lnTo>
                  <a:pt x="897" y="3250"/>
                </a:lnTo>
                <a:lnTo>
                  <a:pt x="907" y="3227"/>
                </a:lnTo>
                <a:lnTo>
                  <a:pt x="919" y="3201"/>
                </a:lnTo>
                <a:lnTo>
                  <a:pt x="931" y="3175"/>
                </a:lnTo>
                <a:lnTo>
                  <a:pt x="943" y="3149"/>
                </a:lnTo>
                <a:lnTo>
                  <a:pt x="955" y="3123"/>
                </a:lnTo>
                <a:lnTo>
                  <a:pt x="967" y="3096"/>
                </a:lnTo>
                <a:lnTo>
                  <a:pt x="978" y="3074"/>
                </a:lnTo>
                <a:lnTo>
                  <a:pt x="1150" y="3157"/>
                </a:lnTo>
                <a:lnTo>
                  <a:pt x="1139" y="3178"/>
                </a:lnTo>
                <a:lnTo>
                  <a:pt x="1128" y="3204"/>
                </a:lnTo>
                <a:lnTo>
                  <a:pt x="1116" y="3229"/>
                </a:lnTo>
                <a:lnTo>
                  <a:pt x="1104" y="3255"/>
                </a:lnTo>
                <a:lnTo>
                  <a:pt x="1093" y="3280"/>
                </a:lnTo>
                <a:lnTo>
                  <a:pt x="1081" y="3305"/>
                </a:lnTo>
                <a:lnTo>
                  <a:pt x="1071" y="3328"/>
                </a:lnTo>
                <a:close/>
                <a:moveTo>
                  <a:pt x="927" y="3675"/>
                </a:moveTo>
                <a:lnTo>
                  <a:pt x="750" y="3607"/>
                </a:lnTo>
                <a:lnTo>
                  <a:pt x="753" y="3598"/>
                </a:lnTo>
                <a:lnTo>
                  <a:pt x="763" y="3571"/>
                </a:lnTo>
                <a:lnTo>
                  <a:pt x="773" y="3544"/>
                </a:lnTo>
                <a:lnTo>
                  <a:pt x="784" y="3518"/>
                </a:lnTo>
                <a:lnTo>
                  <a:pt x="795" y="3491"/>
                </a:lnTo>
                <a:lnTo>
                  <a:pt x="806" y="3464"/>
                </a:lnTo>
                <a:lnTo>
                  <a:pt x="816" y="3438"/>
                </a:lnTo>
                <a:lnTo>
                  <a:pt x="821" y="3427"/>
                </a:lnTo>
                <a:lnTo>
                  <a:pt x="997" y="3501"/>
                </a:lnTo>
                <a:lnTo>
                  <a:pt x="993" y="3510"/>
                </a:lnTo>
                <a:lnTo>
                  <a:pt x="983" y="3536"/>
                </a:lnTo>
                <a:lnTo>
                  <a:pt x="972" y="3562"/>
                </a:lnTo>
                <a:lnTo>
                  <a:pt x="962" y="3588"/>
                </a:lnTo>
                <a:lnTo>
                  <a:pt x="952" y="3614"/>
                </a:lnTo>
                <a:lnTo>
                  <a:pt x="941" y="3640"/>
                </a:lnTo>
                <a:lnTo>
                  <a:pt x="931" y="3666"/>
                </a:lnTo>
                <a:lnTo>
                  <a:pt x="927" y="3675"/>
                </a:lnTo>
                <a:close/>
                <a:moveTo>
                  <a:pt x="803" y="4030"/>
                </a:moveTo>
                <a:lnTo>
                  <a:pt x="621" y="3972"/>
                </a:lnTo>
                <a:lnTo>
                  <a:pt x="629" y="3950"/>
                </a:lnTo>
                <a:lnTo>
                  <a:pt x="637" y="3922"/>
                </a:lnTo>
                <a:lnTo>
                  <a:pt x="647" y="3895"/>
                </a:lnTo>
                <a:lnTo>
                  <a:pt x="656" y="3868"/>
                </a:lnTo>
                <a:lnTo>
                  <a:pt x="665" y="3841"/>
                </a:lnTo>
                <a:lnTo>
                  <a:pt x="674" y="3814"/>
                </a:lnTo>
                <a:lnTo>
                  <a:pt x="683" y="3789"/>
                </a:lnTo>
                <a:lnTo>
                  <a:pt x="863" y="3852"/>
                </a:lnTo>
                <a:lnTo>
                  <a:pt x="855" y="3876"/>
                </a:lnTo>
                <a:lnTo>
                  <a:pt x="845" y="3902"/>
                </a:lnTo>
                <a:lnTo>
                  <a:pt x="836" y="3929"/>
                </a:lnTo>
                <a:lnTo>
                  <a:pt x="828" y="3955"/>
                </a:lnTo>
                <a:lnTo>
                  <a:pt x="819" y="3982"/>
                </a:lnTo>
                <a:lnTo>
                  <a:pt x="810" y="4009"/>
                </a:lnTo>
                <a:lnTo>
                  <a:pt x="803" y="4030"/>
                </a:lnTo>
                <a:close/>
                <a:moveTo>
                  <a:pt x="699" y="4392"/>
                </a:moveTo>
                <a:lnTo>
                  <a:pt x="514" y="4343"/>
                </a:lnTo>
                <a:lnTo>
                  <a:pt x="516" y="4337"/>
                </a:lnTo>
                <a:lnTo>
                  <a:pt x="523" y="4309"/>
                </a:lnTo>
                <a:lnTo>
                  <a:pt x="530" y="4281"/>
                </a:lnTo>
                <a:lnTo>
                  <a:pt x="538" y="4254"/>
                </a:lnTo>
                <a:lnTo>
                  <a:pt x="546" y="4226"/>
                </a:lnTo>
                <a:lnTo>
                  <a:pt x="553" y="4198"/>
                </a:lnTo>
                <a:lnTo>
                  <a:pt x="561" y="4170"/>
                </a:lnTo>
                <a:lnTo>
                  <a:pt x="565" y="4157"/>
                </a:lnTo>
                <a:lnTo>
                  <a:pt x="748" y="4210"/>
                </a:lnTo>
                <a:lnTo>
                  <a:pt x="745" y="4223"/>
                </a:lnTo>
                <a:lnTo>
                  <a:pt x="737" y="4250"/>
                </a:lnTo>
                <a:lnTo>
                  <a:pt x="730" y="4277"/>
                </a:lnTo>
                <a:lnTo>
                  <a:pt x="722" y="4304"/>
                </a:lnTo>
                <a:lnTo>
                  <a:pt x="714" y="4331"/>
                </a:lnTo>
                <a:lnTo>
                  <a:pt x="707" y="4358"/>
                </a:lnTo>
                <a:lnTo>
                  <a:pt x="700" y="4385"/>
                </a:lnTo>
                <a:lnTo>
                  <a:pt x="699" y="4392"/>
                </a:lnTo>
                <a:close/>
                <a:moveTo>
                  <a:pt x="614" y="4758"/>
                </a:moveTo>
                <a:lnTo>
                  <a:pt x="427" y="4720"/>
                </a:lnTo>
                <a:lnTo>
                  <a:pt x="430" y="4704"/>
                </a:lnTo>
                <a:lnTo>
                  <a:pt x="436" y="4675"/>
                </a:lnTo>
                <a:lnTo>
                  <a:pt x="442" y="4646"/>
                </a:lnTo>
                <a:lnTo>
                  <a:pt x="448" y="4618"/>
                </a:lnTo>
                <a:lnTo>
                  <a:pt x="454" y="4590"/>
                </a:lnTo>
                <a:lnTo>
                  <a:pt x="460" y="4562"/>
                </a:lnTo>
                <a:lnTo>
                  <a:pt x="467" y="4534"/>
                </a:lnTo>
                <a:lnTo>
                  <a:pt x="468" y="4531"/>
                </a:lnTo>
                <a:lnTo>
                  <a:pt x="653" y="4574"/>
                </a:lnTo>
                <a:lnTo>
                  <a:pt x="653" y="4577"/>
                </a:lnTo>
                <a:lnTo>
                  <a:pt x="647" y="4604"/>
                </a:lnTo>
                <a:lnTo>
                  <a:pt x="640" y="4631"/>
                </a:lnTo>
                <a:lnTo>
                  <a:pt x="634" y="4659"/>
                </a:lnTo>
                <a:lnTo>
                  <a:pt x="629" y="4686"/>
                </a:lnTo>
                <a:lnTo>
                  <a:pt x="622" y="4714"/>
                </a:lnTo>
                <a:lnTo>
                  <a:pt x="617" y="4742"/>
                </a:lnTo>
                <a:lnTo>
                  <a:pt x="614" y="4758"/>
                </a:lnTo>
                <a:close/>
                <a:moveTo>
                  <a:pt x="549" y="5129"/>
                </a:moveTo>
                <a:lnTo>
                  <a:pt x="360" y="5100"/>
                </a:lnTo>
                <a:lnTo>
                  <a:pt x="364" y="5075"/>
                </a:lnTo>
                <a:lnTo>
                  <a:pt x="368" y="5046"/>
                </a:lnTo>
                <a:lnTo>
                  <a:pt x="373" y="5017"/>
                </a:lnTo>
                <a:lnTo>
                  <a:pt x="378" y="4989"/>
                </a:lnTo>
                <a:lnTo>
                  <a:pt x="382" y="4960"/>
                </a:lnTo>
                <a:lnTo>
                  <a:pt x="387" y="4931"/>
                </a:lnTo>
                <a:lnTo>
                  <a:pt x="391" y="4910"/>
                </a:lnTo>
                <a:lnTo>
                  <a:pt x="579" y="4943"/>
                </a:lnTo>
                <a:lnTo>
                  <a:pt x="575" y="4964"/>
                </a:lnTo>
                <a:lnTo>
                  <a:pt x="570" y="4991"/>
                </a:lnTo>
                <a:lnTo>
                  <a:pt x="566" y="5019"/>
                </a:lnTo>
                <a:lnTo>
                  <a:pt x="561" y="5047"/>
                </a:lnTo>
                <a:lnTo>
                  <a:pt x="557" y="5075"/>
                </a:lnTo>
                <a:lnTo>
                  <a:pt x="553" y="5103"/>
                </a:lnTo>
                <a:lnTo>
                  <a:pt x="549" y="5129"/>
                </a:lnTo>
                <a:close/>
                <a:moveTo>
                  <a:pt x="505" y="5502"/>
                </a:moveTo>
                <a:lnTo>
                  <a:pt x="315" y="5485"/>
                </a:lnTo>
                <a:lnTo>
                  <a:pt x="315" y="5481"/>
                </a:lnTo>
                <a:lnTo>
                  <a:pt x="318" y="5451"/>
                </a:lnTo>
                <a:lnTo>
                  <a:pt x="321" y="5422"/>
                </a:lnTo>
                <a:lnTo>
                  <a:pt x="324" y="5393"/>
                </a:lnTo>
                <a:lnTo>
                  <a:pt x="327" y="5364"/>
                </a:lnTo>
                <a:lnTo>
                  <a:pt x="329" y="5335"/>
                </a:lnTo>
                <a:lnTo>
                  <a:pt x="333" y="5306"/>
                </a:lnTo>
                <a:lnTo>
                  <a:pt x="335" y="5292"/>
                </a:lnTo>
                <a:lnTo>
                  <a:pt x="524" y="5315"/>
                </a:lnTo>
                <a:lnTo>
                  <a:pt x="523" y="5329"/>
                </a:lnTo>
                <a:lnTo>
                  <a:pt x="519" y="5357"/>
                </a:lnTo>
                <a:lnTo>
                  <a:pt x="516" y="5385"/>
                </a:lnTo>
                <a:lnTo>
                  <a:pt x="513" y="5413"/>
                </a:lnTo>
                <a:lnTo>
                  <a:pt x="510" y="5441"/>
                </a:lnTo>
                <a:lnTo>
                  <a:pt x="508" y="5470"/>
                </a:lnTo>
                <a:lnTo>
                  <a:pt x="505" y="5498"/>
                </a:lnTo>
                <a:lnTo>
                  <a:pt x="505" y="5502"/>
                </a:lnTo>
                <a:close/>
                <a:moveTo>
                  <a:pt x="480" y="5878"/>
                </a:moveTo>
                <a:lnTo>
                  <a:pt x="290" y="5870"/>
                </a:lnTo>
                <a:lnTo>
                  <a:pt x="290" y="5862"/>
                </a:lnTo>
                <a:lnTo>
                  <a:pt x="291" y="5832"/>
                </a:lnTo>
                <a:lnTo>
                  <a:pt x="293" y="5803"/>
                </a:lnTo>
                <a:lnTo>
                  <a:pt x="294" y="5774"/>
                </a:lnTo>
                <a:lnTo>
                  <a:pt x="296" y="5744"/>
                </a:lnTo>
                <a:lnTo>
                  <a:pt x="297" y="5715"/>
                </a:lnTo>
                <a:lnTo>
                  <a:pt x="299" y="5686"/>
                </a:lnTo>
                <a:lnTo>
                  <a:pt x="300" y="5677"/>
                </a:lnTo>
                <a:lnTo>
                  <a:pt x="490" y="5690"/>
                </a:lnTo>
                <a:lnTo>
                  <a:pt x="489" y="5697"/>
                </a:lnTo>
                <a:lnTo>
                  <a:pt x="488" y="5726"/>
                </a:lnTo>
                <a:lnTo>
                  <a:pt x="486" y="5754"/>
                </a:lnTo>
                <a:lnTo>
                  <a:pt x="485" y="5783"/>
                </a:lnTo>
                <a:lnTo>
                  <a:pt x="483" y="5812"/>
                </a:lnTo>
                <a:lnTo>
                  <a:pt x="482" y="5840"/>
                </a:lnTo>
                <a:lnTo>
                  <a:pt x="481" y="5869"/>
                </a:lnTo>
                <a:lnTo>
                  <a:pt x="480" y="5878"/>
                </a:lnTo>
                <a:close/>
                <a:moveTo>
                  <a:pt x="381" y="6366"/>
                </a:moveTo>
                <a:lnTo>
                  <a:pt x="0" y="6175"/>
                </a:lnTo>
                <a:lnTo>
                  <a:pt x="0" y="5889"/>
                </a:lnTo>
                <a:lnTo>
                  <a:pt x="349" y="6064"/>
                </a:lnTo>
                <a:lnTo>
                  <a:pt x="410" y="6065"/>
                </a:lnTo>
                <a:lnTo>
                  <a:pt x="762" y="5889"/>
                </a:lnTo>
                <a:lnTo>
                  <a:pt x="762" y="6175"/>
                </a:lnTo>
                <a:lnTo>
                  <a:pt x="381" y="6366"/>
                </a:lnTo>
                <a:close/>
                <a:moveTo>
                  <a:pt x="3757" y="261"/>
                </a:moveTo>
                <a:lnTo>
                  <a:pt x="3657" y="99"/>
                </a:lnTo>
                <a:lnTo>
                  <a:pt x="3671" y="91"/>
                </a:lnTo>
                <a:lnTo>
                  <a:pt x="3696" y="75"/>
                </a:lnTo>
                <a:lnTo>
                  <a:pt x="3721" y="60"/>
                </a:lnTo>
                <a:lnTo>
                  <a:pt x="3747" y="45"/>
                </a:lnTo>
                <a:lnTo>
                  <a:pt x="3772" y="29"/>
                </a:lnTo>
                <a:lnTo>
                  <a:pt x="3798" y="15"/>
                </a:lnTo>
                <a:lnTo>
                  <a:pt x="3823" y="0"/>
                </a:lnTo>
                <a:lnTo>
                  <a:pt x="3919" y="165"/>
                </a:lnTo>
                <a:lnTo>
                  <a:pt x="3893" y="179"/>
                </a:lnTo>
                <a:lnTo>
                  <a:pt x="3869" y="194"/>
                </a:lnTo>
                <a:lnTo>
                  <a:pt x="3844" y="209"/>
                </a:lnTo>
                <a:lnTo>
                  <a:pt x="3819" y="223"/>
                </a:lnTo>
                <a:lnTo>
                  <a:pt x="3795" y="239"/>
                </a:lnTo>
                <a:lnTo>
                  <a:pt x="3770" y="253"/>
                </a:lnTo>
                <a:lnTo>
                  <a:pt x="3757" y="26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/>
          <p:nvPr/>
        </p:nvSpPr>
        <p:spPr>
          <a:xfrm>
            <a:off x="10298561" y="4433709"/>
            <a:ext cx="1365051" cy="2382949"/>
          </a:xfrm>
          <a:custGeom>
            <a:avLst/>
            <a:gdLst/>
            <a:ahLst/>
            <a:cxnLst/>
            <a:rect l="l" t="t" r="r" b="b"/>
            <a:pathLst>
              <a:path w="3834" h="6690" extrusionOk="0">
                <a:moveTo>
                  <a:pt x="3642" y="6493"/>
                </a:moveTo>
                <a:lnTo>
                  <a:pt x="3833" y="6496"/>
                </a:lnTo>
                <a:lnTo>
                  <a:pt x="3832" y="6505"/>
                </a:lnTo>
                <a:lnTo>
                  <a:pt x="3832" y="6513"/>
                </a:lnTo>
                <a:lnTo>
                  <a:pt x="3832" y="6522"/>
                </a:lnTo>
                <a:lnTo>
                  <a:pt x="3832" y="6531"/>
                </a:lnTo>
                <a:lnTo>
                  <a:pt x="3832" y="6540"/>
                </a:lnTo>
                <a:lnTo>
                  <a:pt x="3832" y="6548"/>
                </a:lnTo>
                <a:lnTo>
                  <a:pt x="3832" y="6557"/>
                </a:lnTo>
                <a:lnTo>
                  <a:pt x="3832" y="6565"/>
                </a:lnTo>
                <a:lnTo>
                  <a:pt x="3831" y="6574"/>
                </a:lnTo>
                <a:lnTo>
                  <a:pt x="3831" y="6583"/>
                </a:lnTo>
                <a:lnTo>
                  <a:pt x="3831" y="6591"/>
                </a:lnTo>
                <a:lnTo>
                  <a:pt x="3830" y="6600"/>
                </a:lnTo>
                <a:lnTo>
                  <a:pt x="3830" y="6609"/>
                </a:lnTo>
                <a:lnTo>
                  <a:pt x="3830" y="6617"/>
                </a:lnTo>
                <a:lnTo>
                  <a:pt x="3830" y="6626"/>
                </a:lnTo>
                <a:lnTo>
                  <a:pt x="3830" y="6635"/>
                </a:lnTo>
                <a:lnTo>
                  <a:pt x="3829" y="6643"/>
                </a:lnTo>
                <a:lnTo>
                  <a:pt x="3829" y="6652"/>
                </a:lnTo>
                <a:lnTo>
                  <a:pt x="3828" y="6660"/>
                </a:lnTo>
                <a:lnTo>
                  <a:pt x="3828" y="6669"/>
                </a:lnTo>
                <a:lnTo>
                  <a:pt x="3828" y="6678"/>
                </a:lnTo>
                <a:lnTo>
                  <a:pt x="3827" y="6687"/>
                </a:lnTo>
                <a:lnTo>
                  <a:pt x="3827" y="6689"/>
                </a:lnTo>
                <a:lnTo>
                  <a:pt x="3637" y="6681"/>
                </a:lnTo>
                <a:lnTo>
                  <a:pt x="3637" y="6679"/>
                </a:lnTo>
                <a:lnTo>
                  <a:pt x="3638" y="6670"/>
                </a:lnTo>
                <a:lnTo>
                  <a:pt x="3638" y="6662"/>
                </a:lnTo>
                <a:lnTo>
                  <a:pt x="3638" y="6654"/>
                </a:lnTo>
                <a:lnTo>
                  <a:pt x="3638" y="6645"/>
                </a:lnTo>
                <a:lnTo>
                  <a:pt x="3639" y="6637"/>
                </a:lnTo>
                <a:lnTo>
                  <a:pt x="3639" y="6628"/>
                </a:lnTo>
                <a:lnTo>
                  <a:pt x="3640" y="6620"/>
                </a:lnTo>
                <a:lnTo>
                  <a:pt x="3640" y="6612"/>
                </a:lnTo>
                <a:lnTo>
                  <a:pt x="3640" y="6603"/>
                </a:lnTo>
                <a:lnTo>
                  <a:pt x="3640" y="6595"/>
                </a:lnTo>
                <a:lnTo>
                  <a:pt x="3640" y="6587"/>
                </a:lnTo>
                <a:lnTo>
                  <a:pt x="3640" y="6578"/>
                </a:lnTo>
                <a:lnTo>
                  <a:pt x="3641" y="6569"/>
                </a:lnTo>
                <a:lnTo>
                  <a:pt x="3641" y="6561"/>
                </a:lnTo>
                <a:lnTo>
                  <a:pt x="3641" y="6553"/>
                </a:lnTo>
                <a:lnTo>
                  <a:pt x="3641" y="6544"/>
                </a:lnTo>
                <a:lnTo>
                  <a:pt x="3641" y="6536"/>
                </a:lnTo>
                <a:lnTo>
                  <a:pt x="3641" y="6527"/>
                </a:lnTo>
                <a:lnTo>
                  <a:pt x="3641" y="6519"/>
                </a:lnTo>
                <a:lnTo>
                  <a:pt x="3642" y="6511"/>
                </a:lnTo>
                <a:lnTo>
                  <a:pt x="3642" y="6502"/>
                </a:lnTo>
                <a:lnTo>
                  <a:pt x="3642" y="6494"/>
                </a:lnTo>
                <a:lnTo>
                  <a:pt x="3642" y="6493"/>
                </a:lnTo>
                <a:close/>
                <a:moveTo>
                  <a:pt x="3636" y="6117"/>
                </a:moveTo>
                <a:lnTo>
                  <a:pt x="3827" y="6110"/>
                </a:lnTo>
                <a:lnTo>
                  <a:pt x="3827" y="6113"/>
                </a:lnTo>
                <a:lnTo>
                  <a:pt x="3828" y="6143"/>
                </a:lnTo>
                <a:lnTo>
                  <a:pt x="3829" y="6172"/>
                </a:lnTo>
                <a:lnTo>
                  <a:pt x="3830" y="6202"/>
                </a:lnTo>
                <a:lnTo>
                  <a:pt x="3831" y="6232"/>
                </a:lnTo>
                <a:lnTo>
                  <a:pt x="3832" y="6261"/>
                </a:lnTo>
                <a:lnTo>
                  <a:pt x="3832" y="6291"/>
                </a:lnTo>
                <a:lnTo>
                  <a:pt x="3832" y="6303"/>
                </a:lnTo>
                <a:lnTo>
                  <a:pt x="3642" y="6305"/>
                </a:lnTo>
                <a:lnTo>
                  <a:pt x="3641" y="6294"/>
                </a:lnTo>
                <a:lnTo>
                  <a:pt x="3641" y="6265"/>
                </a:lnTo>
                <a:lnTo>
                  <a:pt x="3640" y="6237"/>
                </a:lnTo>
                <a:lnTo>
                  <a:pt x="3640" y="6208"/>
                </a:lnTo>
                <a:lnTo>
                  <a:pt x="3638" y="6179"/>
                </a:lnTo>
                <a:lnTo>
                  <a:pt x="3638" y="6150"/>
                </a:lnTo>
                <a:lnTo>
                  <a:pt x="3636" y="6121"/>
                </a:lnTo>
                <a:lnTo>
                  <a:pt x="3636" y="6117"/>
                </a:lnTo>
                <a:close/>
                <a:moveTo>
                  <a:pt x="3610" y="5742"/>
                </a:moveTo>
                <a:lnTo>
                  <a:pt x="3800" y="5724"/>
                </a:lnTo>
                <a:lnTo>
                  <a:pt x="3800" y="5732"/>
                </a:lnTo>
                <a:lnTo>
                  <a:pt x="3803" y="5761"/>
                </a:lnTo>
                <a:lnTo>
                  <a:pt x="3806" y="5790"/>
                </a:lnTo>
                <a:lnTo>
                  <a:pt x="3809" y="5819"/>
                </a:lnTo>
                <a:lnTo>
                  <a:pt x="3811" y="5849"/>
                </a:lnTo>
                <a:lnTo>
                  <a:pt x="3813" y="5878"/>
                </a:lnTo>
                <a:lnTo>
                  <a:pt x="3815" y="5908"/>
                </a:lnTo>
                <a:lnTo>
                  <a:pt x="3816" y="5917"/>
                </a:lnTo>
                <a:lnTo>
                  <a:pt x="3625" y="5929"/>
                </a:lnTo>
                <a:lnTo>
                  <a:pt x="3625" y="5921"/>
                </a:lnTo>
                <a:lnTo>
                  <a:pt x="3623" y="5892"/>
                </a:lnTo>
                <a:lnTo>
                  <a:pt x="3621" y="5864"/>
                </a:lnTo>
                <a:lnTo>
                  <a:pt x="3618" y="5835"/>
                </a:lnTo>
                <a:lnTo>
                  <a:pt x="3616" y="5807"/>
                </a:lnTo>
                <a:lnTo>
                  <a:pt x="3614" y="5778"/>
                </a:lnTo>
                <a:lnTo>
                  <a:pt x="3611" y="5750"/>
                </a:lnTo>
                <a:lnTo>
                  <a:pt x="3610" y="5742"/>
                </a:lnTo>
                <a:close/>
                <a:moveTo>
                  <a:pt x="3563" y="5369"/>
                </a:moveTo>
                <a:lnTo>
                  <a:pt x="3752" y="5340"/>
                </a:lnTo>
                <a:lnTo>
                  <a:pt x="3754" y="5354"/>
                </a:lnTo>
                <a:lnTo>
                  <a:pt x="3758" y="5383"/>
                </a:lnTo>
                <a:lnTo>
                  <a:pt x="3763" y="5412"/>
                </a:lnTo>
                <a:lnTo>
                  <a:pt x="3766" y="5441"/>
                </a:lnTo>
                <a:lnTo>
                  <a:pt x="3771" y="5470"/>
                </a:lnTo>
                <a:lnTo>
                  <a:pt x="3774" y="5499"/>
                </a:lnTo>
                <a:lnTo>
                  <a:pt x="3778" y="5528"/>
                </a:lnTo>
                <a:lnTo>
                  <a:pt x="3779" y="5532"/>
                </a:lnTo>
                <a:lnTo>
                  <a:pt x="3589" y="5555"/>
                </a:lnTo>
                <a:lnTo>
                  <a:pt x="3589" y="5552"/>
                </a:lnTo>
                <a:lnTo>
                  <a:pt x="3585" y="5523"/>
                </a:lnTo>
                <a:lnTo>
                  <a:pt x="3581" y="5495"/>
                </a:lnTo>
                <a:lnTo>
                  <a:pt x="3578" y="5467"/>
                </a:lnTo>
                <a:lnTo>
                  <a:pt x="3574" y="5439"/>
                </a:lnTo>
                <a:lnTo>
                  <a:pt x="3570" y="5411"/>
                </a:lnTo>
                <a:lnTo>
                  <a:pt x="3565" y="5382"/>
                </a:lnTo>
                <a:lnTo>
                  <a:pt x="3563" y="5369"/>
                </a:lnTo>
                <a:close/>
                <a:moveTo>
                  <a:pt x="3496" y="4998"/>
                </a:moveTo>
                <a:lnTo>
                  <a:pt x="3683" y="4960"/>
                </a:lnTo>
                <a:lnTo>
                  <a:pt x="3688" y="4981"/>
                </a:lnTo>
                <a:lnTo>
                  <a:pt x="3693" y="5010"/>
                </a:lnTo>
                <a:lnTo>
                  <a:pt x="3699" y="5038"/>
                </a:lnTo>
                <a:lnTo>
                  <a:pt x="3705" y="5067"/>
                </a:lnTo>
                <a:lnTo>
                  <a:pt x="3710" y="5095"/>
                </a:lnTo>
                <a:lnTo>
                  <a:pt x="3716" y="5124"/>
                </a:lnTo>
                <a:lnTo>
                  <a:pt x="3720" y="5149"/>
                </a:lnTo>
                <a:lnTo>
                  <a:pt x="3532" y="5183"/>
                </a:lnTo>
                <a:lnTo>
                  <a:pt x="3528" y="5159"/>
                </a:lnTo>
                <a:lnTo>
                  <a:pt x="3522" y="5131"/>
                </a:lnTo>
                <a:lnTo>
                  <a:pt x="3517" y="5103"/>
                </a:lnTo>
                <a:lnTo>
                  <a:pt x="3512" y="5075"/>
                </a:lnTo>
                <a:lnTo>
                  <a:pt x="3507" y="5048"/>
                </a:lnTo>
                <a:lnTo>
                  <a:pt x="3501" y="5020"/>
                </a:lnTo>
                <a:lnTo>
                  <a:pt x="3496" y="4998"/>
                </a:lnTo>
                <a:close/>
                <a:moveTo>
                  <a:pt x="3409" y="4633"/>
                </a:moveTo>
                <a:lnTo>
                  <a:pt x="3594" y="4584"/>
                </a:lnTo>
                <a:lnTo>
                  <a:pt x="3594" y="4587"/>
                </a:lnTo>
                <a:lnTo>
                  <a:pt x="3602" y="4614"/>
                </a:lnTo>
                <a:lnTo>
                  <a:pt x="3609" y="4642"/>
                </a:lnTo>
                <a:lnTo>
                  <a:pt x="3616" y="4671"/>
                </a:lnTo>
                <a:lnTo>
                  <a:pt x="3624" y="4699"/>
                </a:lnTo>
                <a:lnTo>
                  <a:pt x="3630" y="4727"/>
                </a:lnTo>
                <a:lnTo>
                  <a:pt x="3637" y="4755"/>
                </a:lnTo>
                <a:lnTo>
                  <a:pt x="3641" y="4771"/>
                </a:lnTo>
                <a:lnTo>
                  <a:pt x="3456" y="4815"/>
                </a:lnTo>
                <a:lnTo>
                  <a:pt x="3451" y="4799"/>
                </a:lnTo>
                <a:lnTo>
                  <a:pt x="3445" y="4772"/>
                </a:lnTo>
                <a:lnTo>
                  <a:pt x="3438" y="4745"/>
                </a:lnTo>
                <a:lnTo>
                  <a:pt x="3431" y="4718"/>
                </a:lnTo>
                <a:lnTo>
                  <a:pt x="3424" y="4690"/>
                </a:lnTo>
                <a:lnTo>
                  <a:pt x="3418" y="4663"/>
                </a:lnTo>
                <a:lnTo>
                  <a:pt x="3410" y="4636"/>
                </a:lnTo>
                <a:lnTo>
                  <a:pt x="3409" y="4633"/>
                </a:lnTo>
                <a:close/>
                <a:moveTo>
                  <a:pt x="3302" y="4272"/>
                </a:moveTo>
                <a:lnTo>
                  <a:pt x="3484" y="4213"/>
                </a:lnTo>
                <a:lnTo>
                  <a:pt x="3488" y="4227"/>
                </a:lnTo>
                <a:lnTo>
                  <a:pt x="3497" y="4254"/>
                </a:lnTo>
                <a:lnTo>
                  <a:pt x="3506" y="4281"/>
                </a:lnTo>
                <a:lnTo>
                  <a:pt x="3514" y="4309"/>
                </a:lnTo>
                <a:lnTo>
                  <a:pt x="3522" y="4337"/>
                </a:lnTo>
                <a:lnTo>
                  <a:pt x="3531" y="4364"/>
                </a:lnTo>
                <a:lnTo>
                  <a:pt x="3540" y="4392"/>
                </a:lnTo>
                <a:lnTo>
                  <a:pt x="3541" y="4398"/>
                </a:lnTo>
                <a:lnTo>
                  <a:pt x="3358" y="4452"/>
                </a:lnTo>
                <a:lnTo>
                  <a:pt x="3357" y="4446"/>
                </a:lnTo>
                <a:lnTo>
                  <a:pt x="3349" y="4419"/>
                </a:lnTo>
                <a:lnTo>
                  <a:pt x="3340" y="4392"/>
                </a:lnTo>
                <a:lnTo>
                  <a:pt x="3332" y="4366"/>
                </a:lnTo>
                <a:lnTo>
                  <a:pt x="3323" y="4339"/>
                </a:lnTo>
                <a:lnTo>
                  <a:pt x="3315" y="4312"/>
                </a:lnTo>
                <a:lnTo>
                  <a:pt x="3307" y="4286"/>
                </a:lnTo>
                <a:lnTo>
                  <a:pt x="3302" y="4272"/>
                </a:lnTo>
                <a:close/>
                <a:moveTo>
                  <a:pt x="3176" y="3918"/>
                </a:moveTo>
                <a:lnTo>
                  <a:pt x="3353" y="3849"/>
                </a:lnTo>
                <a:lnTo>
                  <a:pt x="3363" y="3873"/>
                </a:lnTo>
                <a:lnTo>
                  <a:pt x="3373" y="3900"/>
                </a:lnTo>
                <a:lnTo>
                  <a:pt x="3383" y="3927"/>
                </a:lnTo>
                <a:lnTo>
                  <a:pt x="3393" y="3954"/>
                </a:lnTo>
                <a:lnTo>
                  <a:pt x="3403" y="3981"/>
                </a:lnTo>
                <a:lnTo>
                  <a:pt x="3413" y="4008"/>
                </a:lnTo>
                <a:lnTo>
                  <a:pt x="3421" y="4030"/>
                </a:lnTo>
                <a:lnTo>
                  <a:pt x="3241" y="4094"/>
                </a:lnTo>
                <a:lnTo>
                  <a:pt x="3234" y="4073"/>
                </a:lnTo>
                <a:lnTo>
                  <a:pt x="3224" y="4046"/>
                </a:lnTo>
                <a:lnTo>
                  <a:pt x="3215" y="4021"/>
                </a:lnTo>
                <a:lnTo>
                  <a:pt x="3205" y="3994"/>
                </a:lnTo>
                <a:lnTo>
                  <a:pt x="3195" y="3968"/>
                </a:lnTo>
                <a:lnTo>
                  <a:pt x="3185" y="3942"/>
                </a:lnTo>
                <a:lnTo>
                  <a:pt x="3176" y="3918"/>
                </a:lnTo>
                <a:close/>
                <a:moveTo>
                  <a:pt x="3030" y="3571"/>
                </a:moveTo>
                <a:lnTo>
                  <a:pt x="3204" y="3493"/>
                </a:lnTo>
                <a:lnTo>
                  <a:pt x="3208" y="3502"/>
                </a:lnTo>
                <a:lnTo>
                  <a:pt x="3219" y="3528"/>
                </a:lnTo>
                <a:lnTo>
                  <a:pt x="3231" y="3554"/>
                </a:lnTo>
                <a:lnTo>
                  <a:pt x="3243" y="3580"/>
                </a:lnTo>
                <a:lnTo>
                  <a:pt x="3255" y="3607"/>
                </a:lnTo>
                <a:lnTo>
                  <a:pt x="3266" y="3633"/>
                </a:lnTo>
                <a:lnTo>
                  <a:pt x="3277" y="3660"/>
                </a:lnTo>
                <a:lnTo>
                  <a:pt x="3281" y="3670"/>
                </a:lnTo>
                <a:lnTo>
                  <a:pt x="3105" y="3743"/>
                </a:lnTo>
                <a:lnTo>
                  <a:pt x="3101" y="3734"/>
                </a:lnTo>
                <a:lnTo>
                  <a:pt x="3090" y="3708"/>
                </a:lnTo>
                <a:lnTo>
                  <a:pt x="3079" y="3683"/>
                </a:lnTo>
                <a:lnTo>
                  <a:pt x="3068" y="3657"/>
                </a:lnTo>
                <a:lnTo>
                  <a:pt x="3057" y="3631"/>
                </a:lnTo>
                <a:lnTo>
                  <a:pt x="3046" y="3606"/>
                </a:lnTo>
                <a:lnTo>
                  <a:pt x="3035" y="3580"/>
                </a:lnTo>
                <a:lnTo>
                  <a:pt x="3030" y="3571"/>
                </a:lnTo>
                <a:close/>
                <a:moveTo>
                  <a:pt x="2865" y="3233"/>
                </a:moveTo>
                <a:lnTo>
                  <a:pt x="3035" y="3145"/>
                </a:lnTo>
                <a:lnTo>
                  <a:pt x="3046" y="3165"/>
                </a:lnTo>
                <a:lnTo>
                  <a:pt x="3058" y="3191"/>
                </a:lnTo>
                <a:lnTo>
                  <a:pt x="3072" y="3216"/>
                </a:lnTo>
                <a:lnTo>
                  <a:pt x="3084" y="3242"/>
                </a:lnTo>
                <a:lnTo>
                  <a:pt x="3097" y="3268"/>
                </a:lnTo>
                <a:lnTo>
                  <a:pt x="3110" y="3294"/>
                </a:lnTo>
                <a:lnTo>
                  <a:pt x="3122" y="3317"/>
                </a:lnTo>
                <a:lnTo>
                  <a:pt x="2951" y="3401"/>
                </a:lnTo>
                <a:lnTo>
                  <a:pt x="2939" y="3378"/>
                </a:lnTo>
                <a:lnTo>
                  <a:pt x="2926" y="3353"/>
                </a:lnTo>
                <a:lnTo>
                  <a:pt x="2914" y="3327"/>
                </a:lnTo>
                <a:lnTo>
                  <a:pt x="2902" y="3303"/>
                </a:lnTo>
                <a:lnTo>
                  <a:pt x="2889" y="3278"/>
                </a:lnTo>
                <a:lnTo>
                  <a:pt x="2876" y="3253"/>
                </a:lnTo>
                <a:lnTo>
                  <a:pt x="2865" y="3233"/>
                </a:lnTo>
                <a:close/>
                <a:moveTo>
                  <a:pt x="2683" y="2904"/>
                </a:moveTo>
                <a:lnTo>
                  <a:pt x="2847" y="2807"/>
                </a:lnTo>
                <a:lnTo>
                  <a:pt x="2851" y="2814"/>
                </a:lnTo>
                <a:lnTo>
                  <a:pt x="2866" y="2839"/>
                </a:lnTo>
                <a:lnTo>
                  <a:pt x="2880" y="2863"/>
                </a:lnTo>
                <a:lnTo>
                  <a:pt x="2895" y="2888"/>
                </a:lnTo>
                <a:lnTo>
                  <a:pt x="2909" y="2913"/>
                </a:lnTo>
                <a:lnTo>
                  <a:pt x="2923" y="2938"/>
                </a:lnTo>
                <a:lnTo>
                  <a:pt x="2937" y="2963"/>
                </a:lnTo>
                <a:lnTo>
                  <a:pt x="2943" y="2975"/>
                </a:lnTo>
                <a:lnTo>
                  <a:pt x="2777" y="3067"/>
                </a:lnTo>
                <a:lnTo>
                  <a:pt x="2770" y="3056"/>
                </a:lnTo>
                <a:lnTo>
                  <a:pt x="2757" y="3032"/>
                </a:lnTo>
                <a:lnTo>
                  <a:pt x="2743" y="3007"/>
                </a:lnTo>
                <a:lnTo>
                  <a:pt x="2729" y="2983"/>
                </a:lnTo>
                <a:lnTo>
                  <a:pt x="2716" y="2959"/>
                </a:lnTo>
                <a:lnTo>
                  <a:pt x="2701" y="2935"/>
                </a:lnTo>
                <a:lnTo>
                  <a:pt x="2688" y="2911"/>
                </a:lnTo>
                <a:lnTo>
                  <a:pt x="2683" y="2904"/>
                </a:lnTo>
                <a:close/>
                <a:moveTo>
                  <a:pt x="2482" y="2586"/>
                </a:moveTo>
                <a:lnTo>
                  <a:pt x="2642" y="2480"/>
                </a:lnTo>
                <a:lnTo>
                  <a:pt x="2653" y="2497"/>
                </a:lnTo>
                <a:lnTo>
                  <a:pt x="2669" y="2522"/>
                </a:lnTo>
                <a:lnTo>
                  <a:pt x="2685" y="2546"/>
                </a:lnTo>
                <a:lnTo>
                  <a:pt x="2700" y="2570"/>
                </a:lnTo>
                <a:lnTo>
                  <a:pt x="2716" y="2594"/>
                </a:lnTo>
                <a:lnTo>
                  <a:pt x="2731" y="2618"/>
                </a:lnTo>
                <a:lnTo>
                  <a:pt x="2747" y="2642"/>
                </a:lnTo>
                <a:lnTo>
                  <a:pt x="2585" y="2744"/>
                </a:lnTo>
                <a:lnTo>
                  <a:pt x="2570" y="2720"/>
                </a:lnTo>
                <a:lnTo>
                  <a:pt x="2555" y="2697"/>
                </a:lnTo>
                <a:lnTo>
                  <a:pt x="2540" y="2673"/>
                </a:lnTo>
                <a:lnTo>
                  <a:pt x="2525" y="2650"/>
                </a:lnTo>
                <a:lnTo>
                  <a:pt x="2510" y="2626"/>
                </a:lnTo>
                <a:lnTo>
                  <a:pt x="2494" y="2603"/>
                </a:lnTo>
                <a:lnTo>
                  <a:pt x="2482" y="2586"/>
                </a:lnTo>
                <a:close/>
                <a:moveTo>
                  <a:pt x="2266" y="2279"/>
                </a:moveTo>
                <a:lnTo>
                  <a:pt x="2418" y="2165"/>
                </a:lnTo>
                <a:lnTo>
                  <a:pt x="2422" y="2169"/>
                </a:lnTo>
                <a:lnTo>
                  <a:pt x="2439" y="2192"/>
                </a:lnTo>
                <a:lnTo>
                  <a:pt x="2456" y="2215"/>
                </a:lnTo>
                <a:lnTo>
                  <a:pt x="2473" y="2239"/>
                </a:lnTo>
                <a:lnTo>
                  <a:pt x="2489" y="2261"/>
                </a:lnTo>
                <a:lnTo>
                  <a:pt x="2507" y="2285"/>
                </a:lnTo>
                <a:lnTo>
                  <a:pt x="2523" y="2309"/>
                </a:lnTo>
                <a:lnTo>
                  <a:pt x="2532" y="2321"/>
                </a:lnTo>
                <a:lnTo>
                  <a:pt x="2376" y="2431"/>
                </a:lnTo>
                <a:lnTo>
                  <a:pt x="2368" y="2419"/>
                </a:lnTo>
                <a:lnTo>
                  <a:pt x="2351" y="2396"/>
                </a:lnTo>
                <a:lnTo>
                  <a:pt x="2335" y="2373"/>
                </a:lnTo>
                <a:lnTo>
                  <a:pt x="2318" y="2351"/>
                </a:lnTo>
                <a:lnTo>
                  <a:pt x="2302" y="2328"/>
                </a:lnTo>
                <a:lnTo>
                  <a:pt x="2286" y="2305"/>
                </a:lnTo>
                <a:lnTo>
                  <a:pt x="2269" y="2283"/>
                </a:lnTo>
                <a:lnTo>
                  <a:pt x="2266" y="2279"/>
                </a:lnTo>
                <a:close/>
                <a:moveTo>
                  <a:pt x="2031" y="1984"/>
                </a:moveTo>
                <a:lnTo>
                  <a:pt x="2178" y="1861"/>
                </a:lnTo>
                <a:lnTo>
                  <a:pt x="2190" y="1876"/>
                </a:lnTo>
                <a:lnTo>
                  <a:pt x="2208" y="1898"/>
                </a:lnTo>
                <a:lnTo>
                  <a:pt x="2226" y="1920"/>
                </a:lnTo>
                <a:lnTo>
                  <a:pt x="2245" y="1942"/>
                </a:lnTo>
                <a:lnTo>
                  <a:pt x="2263" y="1965"/>
                </a:lnTo>
                <a:lnTo>
                  <a:pt x="2281" y="1987"/>
                </a:lnTo>
                <a:lnTo>
                  <a:pt x="2298" y="2009"/>
                </a:lnTo>
                <a:lnTo>
                  <a:pt x="2300" y="2011"/>
                </a:lnTo>
                <a:lnTo>
                  <a:pt x="2151" y="2129"/>
                </a:lnTo>
                <a:lnTo>
                  <a:pt x="2149" y="2128"/>
                </a:lnTo>
                <a:lnTo>
                  <a:pt x="2132" y="2107"/>
                </a:lnTo>
                <a:lnTo>
                  <a:pt x="2114" y="2084"/>
                </a:lnTo>
                <a:lnTo>
                  <a:pt x="2096" y="2062"/>
                </a:lnTo>
                <a:lnTo>
                  <a:pt x="2079" y="2041"/>
                </a:lnTo>
                <a:lnTo>
                  <a:pt x="2061" y="2019"/>
                </a:lnTo>
                <a:lnTo>
                  <a:pt x="2043" y="1998"/>
                </a:lnTo>
                <a:lnTo>
                  <a:pt x="2031" y="1984"/>
                </a:lnTo>
                <a:close/>
                <a:moveTo>
                  <a:pt x="1782" y="1702"/>
                </a:moveTo>
                <a:lnTo>
                  <a:pt x="1922" y="1572"/>
                </a:lnTo>
                <a:lnTo>
                  <a:pt x="1922" y="1573"/>
                </a:lnTo>
                <a:lnTo>
                  <a:pt x="1942" y="1594"/>
                </a:lnTo>
                <a:lnTo>
                  <a:pt x="1962" y="1615"/>
                </a:lnTo>
                <a:lnTo>
                  <a:pt x="1981" y="1636"/>
                </a:lnTo>
                <a:lnTo>
                  <a:pt x="2000" y="1658"/>
                </a:lnTo>
                <a:lnTo>
                  <a:pt x="2020" y="1679"/>
                </a:lnTo>
                <a:lnTo>
                  <a:pt x="2039" y="1701"/>
                </a:lnTo>
                <a:lnTo>
                  <a:pt x="2052" y="1715"/>
                </a:lnTo>
                <a:lnTo>
                  <a:pt x="1909" y="1842"/>
                </a:lnTo>
                <a:lnTo>
                  <a:pt x="1897" y="1828"/>
                </a:lnTo>
                <a:lnTo>
                  <a:pt x="1878" y="1807"/>
                </a:lnTo>
                <a:lnTo>
                  <a:pt x="1859" y="1786"/>
                </a:lnTo>
                <a:lnTo>
                  <a:pt x="1840" y="1765"/>
                </a:lnTo>
                <a:lnTo>
                  <a:pt x="1821" y="1745"/>
                </a:lnTo>
                <a:lnTo>
                  <a:pt x="1802" y="1724"/>
                </a:lnTo>
                <a:lnTo>
                  <a:pt x="1783" y="1704"/>
                </a:lnTo>
                <a:lnTo>
                  <a:pt x="1782" y="1702"/>
                </a:lnTo>
                <a:close/>
                <a:moveTo>
                  <a:pt x="1517" y="1435"/>
                </a:moveTo>
                <a:lnTo>
                  <a:pt x="1650" y="1298"/>
                </a:lnTo>
                <a:lnTo>
                  <a:pt x="1658" y="1306"/>
                </a:lnTo>
                <a:lnTo>
                  <a:pt x="1679" y="1326"/>
                </a:lnTo>
                <a:lnTo>
                  <a:pt x="1700" y="1346"/>
                </a:lnTo>
                <a:lnTo>
                  <a:pt x="1721" y="1366"/>
                </a:lnTo>
                <a:lnTo>
                  <a:pt x="1741" y="1386"/>
                </a:lnTo>
                <a:lnTo>
                  <a:pt x="1762" y="1407"/>
                </a:lnTo>
                <a:lnTo>
                  <a:pt x="1782" y="1428"/>
                </a:lnTo>
                <a:lnTo>
                  <a:pt x="1788" y="1433"/>
                </a:lnTo>
                <a:lnTo>
                  <a:pt x="1651" y="1567"/>
                </a:lnTo>
                <a:lnTo>
                  <a:pt x="1647" y="1562"/>
                </a:lnTo>
                <a:lnTo>
                  <a:pt x="1627" y="1542"/>
                </a:lnTo>
                <a:lnTo>
                  <a:pt x="1607" y="1522"/>
                </a:lnTo>
                <a:lnTo>
                  <a:pt x="1587" y="1502"/>
                </a:lnTo>
                <a:lnTo>
                  <a:pt x="1567" y="1483"/>
                </a:lnTo>
                <a:lnTo>
                  <a:pt x="1546" y="1463"/>
                </a:lnTo>
                <a:lnTo>
                  <a:pt x="1526" y="1443"/>
                </a:lnTo>
                <a:lnTo>
                  <a:pt x="1517" y="1435"/>
                </a:lnTo>
                <a:close/>
                <a:moveTo>
                  <a:pt x="1239" y="1183"/>
                </a:moveTo>
                <a:lnTo>
                  <a:pt x="1363" y="1038"/>
                </a:lnTo>
                <a:lnTo>
                  <a:pt x="1379" y="1052"/>
                </a:lnTo>
                <a:lnTo>
                  <a:pt x="1401" y="1071"/>
                </a:lnTo>
                <a:lnTo>
                  <a:pt x="1423" y="1090"/>
                </a:lnTo>
                <a:lnTo>
                  <a:pt x="1445" y="1109"/>
                </a:lnTo>
                <a:lnTo>
                  <a:pt x="1466" y="1128"/>
                </a:lnTo>
                <a:lnTo>
                  <a:pt x="1488" y="1148"/>
                </a:lnTo>
                <a:lnTo>
                  <a:pt x="1508" y="1166"/>
                </a:lnTo>
                <a:lnTo>
                  <a:pt x="1380" y="1307"/>
                </a:lnTo>
                <a:lnTo>
                  <a:pt x="1361" y="1289"/>
                </a:lnTo>
                <a:lnTo>
                  <a:pt x="1340" y="1271"/>
                </a:lnTo>
                <a:lnTo>
                  <a:pt x="1318" y="1252"/>
                </a:lnTo>
                <a:lnTo>
                  <a:pt x="1297" y="1233"/>
                </a:lnTo>
                <a:lnTo>
                  <a:pt x="1276" y="1215"/>
                </a:lnTo>
                <a:lnTo>
                  <a:pt x="1255" y="1196"/>
                </a:lnTo>
                <a:lnTo>
                  <a:pt x="1239" y="1183"/>
                </a:lnTo>
                <a:close/>
                <a:moveTo>
                  <a:pt x="947" y="945"/>
                </a:moveTo>
                <a:lnTo>
                  <a:pt x="1063" y="794"/>
                </a:lnTo>
                <a:lnTo>
                  <a:pt x="1086" y="812"/>
                </a:lnTo>
                <a:lnTo>
                  <a:pt x="1109" y="830"/>
                </a:lnTo>
                <a:lnTo>
                  <a:pt x="1132" y="848"/>
                </a:lnTo>
                <a:lnTo>
                  <a:pt x="1155" y="866"/>
                </a:lnTo>
                <a:lnTo>
                  <a:pt x="1177" y="884"/>
                </a:lnTo>
                <a:lnTo>
                  <a:pt x="1200" y="902"/>
                </a:lnTo>
                <a:lnTo>
                  <a:pt x="1214" y="914"/>
                </a:lnTo>
                <a:lnTo>
                  <a:pt x="1094" y="1062"/>
                </a:lnTo>
                <a:lnTo>
                  <a:pt x="1081" y="1051"/>
                </a:lnTo>
                <a:lnTo>
                  <a:pt x="1059" y="1033"/>
                </a:lnTo>
                <a:lnTo>
                  <a:pt x="1037" y="1016"/>
                </a:lnTo>
                <a:lnTo>
                  <a:pt x="1014" y="998"/>
                </a:lnTo>
                <a:lnTo>
                  <a:pt x="992" y="980"/>
                </a:lnTo>
                <a:lnTo>
                  <a:pt x="970" y="963"/>
                </a:lnTo>
                <a:lnTo>
                  <a:pt x="947" y="945"/>
                </a:lnTo>
                <a:close/>
                <a:moveTo>
                  <a:pt x="642" y="725"/>
                </a:moveTo>
                <a:lnTo>
                  <a:pt x="750" y="568"/>
                </a:lnTo>
                <a:lnTo>
                  <a:pt x="754" y="570"/>
                </a:lnTo>
                <a:lnTo>
                  <a:pt x="778" y="588"/>
                </a:lnTo>
                <a:lnTo>
                  <a:pt x="803" y="604"/>
                </a:lnTo>
                <a:lnTo>
                  <a:pt x="827" y="621"/>
                </a:lnTo>
                <a:lnTo>
                  <a:pt x="850" y="638"/>
                </a:lnTo>
                <a:lnTo>
                  <a:pt x="874" y="655"/>
                </a:lnTo>
                <a:lnTo>
                  <a:pt x="898" y="672"/>
                </a:lnTo>
                <a:lnTo>
                  <a:pt x="908" y="679"/>
                </a:lnTo>
                <a:lnTo>
                  <a:pt x="796" y="833"/>
                </a:lnTo>
                <a:lnTo>
                  <a:pt x="787" y="826"/>
                </a:lnTo>
                <a:lnTo>
                  <a:pt x="763" y="810"/>
                </a:lnTo>
                <a:lnTo>
                  <a:pt x="740" y="793"/>
                </a:lnTo>
                <a:lnTo>
                  <a:pt x="717" y="777"/>
                </a:lnTo>
                <a:lnTo>
                  <a:pt x="694" y="761"/>
                </a:lnTo>
                <a:lnTo>
                  <a:pt x="670" y="744"/>
                </a:lnTo>
                <a:lnTo>
                  <a:pt x="646" y="728"/>
                </a:lnTo>
                <a:lnTo>
                  <a:pt x="642" y="725"/>
                </a:lnTo>
                <a:close/>
                <a:moveTo>
                  <a:pt x="326" y="521"/>
                </a:moveTo>
                <a:lnTo>
                  <a:pt x="424" y="358"/>
                </a:lnTo>
                <a:lnTo>
                  <a:pt x="432" y="363"/>
                </a:lnTo>
                <a:lnTo>
                  <a:pt x="457" y="378"/>
                </a:lnTo>
                <a:lnTo>
                  <a:pt x="483" y="394"/>
                </a:lnTo>
                <a:lnTo>
                  <a:pt x="507" y="410"/>
                </a:lnTo>
                <a:lnTo>
                  <a:pt x="533" y="425"/>
                </a:lnTo>
                <a:lnTo>
                  <a:pt x="557" y="441"/>
                </a:lnTo>
                <a:lnTo>
                  <a:pt x="583" y="457"/>
                </a:lnTo>
                <a:lnTo>
                  <a:pt x="589" y="461"/>
                </a:lnTo>
                <a:lnTo>
                  <a:pt x="485" y="621"/>
                </a:lnTo>
                <a:lnTo>
                  <a:pt x="479" y="617"/>
                </a:lnTo>
                <a:lnTo>
                  <a:pt x="455" y="602"/>
                </a:lnTo>
                <a:lnTo>
                  <a:pt x="431" y="586"/>
                </a:lnTo>
                <a:lnTo>
                  <a:pt x="406" y="571"/>
                </a:lnTo>
                <a:lnTo>
                  <a:pt x="382" y="556"/>
                </a:lnTo>
                <a:lnTo>
                  <a:pt x="358" y="541"/>
                </a:lnTo>
                <a:lnTo>
                  <a:pt x="333" y="526"/>
                </a:lnTo>
                <a:lnTo>
                  <a:pt x="326" y="521"/>
                </a:lnTo>
                <a:close/>
                <a:moveTo>
                  <a:pt x="25" y="236"/>
                </a:moveTo>
                <a:lnTo>
                  <a:pt x="379" y="0"/>
                </a:lnTo>
                <a:lnTo>
                  <a:pt x="628" y="143"/>
                </a:lnTo>
                <a:lnTo>
                  <a:pt x="272" y="379"/>
                </a:lnTo>
                <a:lnTo>
                  <a:pt x="249" y="804"/>
                </a:lnTo>
                <a:lnTo>
                  <a:pt x="0" y="662"/>
                </a:lnTo>
                <a:lnTo>
                  <a:pt x="25" y="23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12553856" y="7428285"/>
            <a:ext cx="3962400" cy="172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164000"/>
              </a:lnSpc>
              <a:buClr>
                <a:schemeClr val="dk1"/>
              </a:buClr>
              <a:buSzPts val="2500"/>
            </a:pPr>
            <a:r>
              <a:rPr lang="en-US" sz="2000" b="1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REALIZAR EL DIA MUNDIAL DE ORACIÓN</a:t>
            </a:r>
            <a:r>
              <a:rPr lang="en-US" sz="200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 Y RECOLECTAR LA OFRENDA DMO</a:t>
            </a:r>
          </a:p>
          <a:p>
            <a:pPr algn="r">
              <a:lnSpc>
                <a:spcPct val="164000"/>
              </a:lnSpc>
              <a:buClr>
                <a:schemeClr val="dk1"/>
              </a:buClr>
              <a:buSzPts val="2500"/>
            </a:pPr>
            <a:r>
              <a:rPr lang="en-US" sz="1875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 sz="1350" dirty="0"/>
          </a:p>
        </p:txBody>
      </p:sp>
      <p:sp>
        <p:nvSpPr>
          <p:cNvPr id="239" name="Google Shape;239;p9"/>
          <p:cNvSpPr txBox="1"/>
          <p:nvPr/>
        </p:nvSpPr>
        <p:spPr>
          <a:xfrm>
            <a:off x="2471037" y="6592465"/>
            <a:ext cx="2086063" cy="63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r>
              <a:rPr lang="en-US" sz="2400" b="1" dirty="0">
                <a:solidFill>
                  <a:srgbClr val="92D050"/>
                </a:solidFill>
                <a:latin typeface="Poppins SemiBold"/>
                <a:cs typeface="Poppins SemiBold"/>
                <a:sym typeface="Poppins SemiBold"/>
              </a:rPr>
              <a:t>CUMPLIR</a:t>
            </a:r>
            <a:endParaRPr sz="1350" dirty="0">
              <a:solidFill>
                <a:srgbClr val="92D050"/>
              </a:solidFill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989034" y="7408039"/>
            <a:ext cx="4748758" cy="220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164000"/>
              </a:lnSpc>
              <a:buClr>
                <a:schemeClr val="dk1"/>
              </a:buClr>
              <a:buSzPts val="2500"/>
            </a:pPr>
            <a:r>
              <a:rPr lang="en-US" sz="2000" b="1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REALIZAR LOS 100 DIAS DE ORACIÓN </a:t>
            </a:r>
            <a:r>
              <a:rPr lang="en-US" sz="200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POR COLOMBIA  EN UNIÓN CON OTROS MINISTERIOS Y PROMOVER LA OFRENDA MISIONERA NACIONAL</a:t>
            </a:r>
          </a:p>
          <a:p>
            <a:pPr>
              <a:lnSpc>
                <a:spcPct val="164000"/>
              </a:lnSpc>
              <a:buClr>
                <a:schemeClr val="dk1"/>
              </a:buClr>
              <a:buSzPts val="2500"/>
            </a:pPr>
            <a:r>
              <a:rPr lang="en-US" sz="1875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 sz="1350" dirty="0"/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86B21141-69AD-43A4-9A95-08F34DF3C6DC}"/>
              </a:ext>
            </a:extLst>
          </p:cNvPr>
          <p:cNvSpPr/>
          <p:nvPr/>
        </p:nvSpPr>
        <p:spPr>
          <a:xfrm>
            <a:off x="8097827" y="5668381"/>
            <a:ext cx="2051261" cy="1933985"/>
          </a:xfrm>
          <a:custGeom>
            <a:avLst/>
            <a:gdLst/>
            <a:ahLst/>
            <a:cxnLst/>
            <a:rect l="l" t="t" r="r" b="b"/>
            <a:pathLst>
              <a:path w="1767736" h="1793828">
                <a:moveTo>
                  <a:pt x="0" y="0"/>
                </a:moveTo>
                <a:lnTo>
                  <a:pt x="1767736" y="0"/>
                </a:lnTo>
                <a:lnTo>
                  <a:pt x="1767736" y="1793829"/>
                </a:lnTo>
                <a:lnTo>
                  <a:pt x="0" y="17938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E388A95C-1C92-4263-82F1-FF5A392AC34A}"/>
              </a:ext>
            </a:extLst>
          </p:cNvPr>
          <p:cNvSpPr txBox="1"/>
          <p:nvPr/>
        </p:nvSpPr>
        <p:spPr>
          <a:xfrm>
            <a:off x="878085" y="3657829"/>
            <a:ext cx="3630116" cy="1309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65"/>
              </a:lnSpc>
            </a:pPr>
            <a:r>
              <a:rPr lang="en-US" b="1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APOYAR  LOS DIFERENTES PROGRAMAS DE ORACIÓN DENOMINACIONAL (ALIANZA, UFBAL, DBC, REGIONAL Y LOCAL)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8CA8A9B1-FF8F-4689-A36D-BBB2BE9B550A}"/>
              </a:ext>
            </a:extLst>
          </p:cNvPr>
          <p:cNvSpPr txBox="1"/>
          <p:nvPr/>
        </p:nvSpPr>
        <p:spPr>
          <a:xfrm>
            <a:off x="890020" y="2734763"/>
            <a:ext cx="2106134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70"/>
              </a:lnSpc>
            </a:pPr>
            <a:r>
              <a:rPr lang="en-US" sz="3120" dirty="0"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META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0F878B-EFB0-4804-A5EA-9D88561518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49" y="2415100"/>
            <a:ext cx="1391922" cy="10581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6D41018-57BA-4A58-BAB9-5B2556271B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23" y="7217873"/>
            <a:ext cx="1469764" cy="14697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BFC02A-55D9-4404-884F-1382AEDF836B}"/>
              </a:ext>
            </a:extLst>
          </p:cNvPr>
          <p:cNvSpPr txBox="1"/>
          <p:nvPr/>
        </p:nvSpPr>
        <p:spPr>
          <a:xfrm>
            <a:off x="910511" y="5138227"/>
            <a:ext cx="371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>
                <a:solidFill>
                  <a:srgbClr val="0070C0"/>
                </a:solidFill>
              </a:rPr>
              <a:t>Programas de Oración</a:t>
            </a:r>
            <a:endParaRPr lang="es-419" sz="2800" i="1" dirty="0">
              <a:solidFill>
                <a:srgbClr val="0070C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3012C40-5372-4CBB-A07D-0D71CF2546CA}"/>
              </a:ext>
            </a:extLst>
          </p:cNvPr>
          <p:cNvSpPr txBox="1"/>
          <p:nvPr/>
        </p:nvSpPr>
        <p:spPr>
          <a:xfrm>
            <a:off x="989034" y="1182792"/>
            <a:ext cx="222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OBJETIVOS</a:t>
            </a:r>
            <a:endParaRPr lang="es-419" sz="3200" b="1" dirty="0">
              <a:solidFill>
                <a:srgbClr val="0070C0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3219128-3456-4BDB-A6F2-5358D59D47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719" y="3501079"/>
            <a:ext cx="1504554" cy="150455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90CA547-5E77-40F5-88ED-59DE0ECD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750" y="7142409"/>
            <a:ext cx="1535683" cy="15356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>
            <a:off x="7186817" y="3862343"/>
            <a:ext cx="3917993" cy="3711210"/>
          </a:xfrm>
          <a:custGeom>
            <a:avLst/>
            <a:gdLst/>
            <a:ahLst/>
            <a:cxnLst/>
            <a:rect l="l" t="t" r="r" b="b"/>
            <a:pathLst>
              <a:path w="9527" h="9021" extrusionOk="0">
                <a:moveTo>
                  <a:pt x="4757" y="1284"/>
                </a:moveTo>
                <a:cubicBezTo>
                  <a:pt x="5517" y="1284"/>
                  <a:pt x="6148" y="727"/>
                  <a:pt x="6264" y="0"/>
                </a:cubicBezTo>
                <a:cubicBezTo>
                  <a:pt x="6960" y="230"/>
                  <a:pt x="7596" y="622"/>
                  <a:pt x="8130" y="1155"/>
                </a:cubicBezTo>
                <a:cubicBezTo>
                  <a:pt x="9031" y="2056"/>
                  <a:pt x="9526" y="3253"/>
                  <a:pt x="9526" y="4527"/>
                </a:cubicBezTo>
                <a:cubicBezTo>
                  <a:pt x="9526" y="5801"/>
                  <a:pt x="9031" y="6999"/>
                  <a:pt x="8130" y="7899"/>
                </a:cubicBezTo>
                <a:cubicBezTo>
                  <a:pt x="7621" y="8407"/>
                  <a:pt x="7020" y="8786"/>
                  <a:pt x="6362" y="9020"/>
                </a:cubicBezTo>
                <a:cubicBezTo>
                  <a:pt x="6785" y="8605"/>
                  <a:pt x="7047" y="8027"/>
                  <a:pt x="7047" y="7389"/>
                </a:cubicBezTo>
                <a:cubicBezTo>
                  <a:pt x="7047" y="6999"/>
                  <a:pt x="6949" y="6632"/>
                  <a:pt x="6778" y="6311"/>
                </a:cubicBezTo>
                <a:cubicBezTo>
                  <a:pt x="6755" y="6268"/>
                  <a:pt x="6730" y="6226"/>
                  <a:pt x="6705" y="6185"/>
                </a:cubicBezTo>
                <a:cubicBezTo>
                  <a:pt x="6218" y="5366"/>
                  <a:pt x="5538" y="4731"/>
                  <a:pt x="4757" y="4303"/>
                </a:cubicBezTo>
                <a:cubicBezTo>
                  <a:pt x="3324" y="3518"/>
                  <a:pt x="1550" y="3434"/>
                  <a:pt x="0" y="4201"/>
                </a:cubicBezTo>
                <a:cubicBezTo>
                  <a:pt x="77" y="3050"/>
                  <a:pt x="562" y="1978"/>
                  <a:pt x="1385" y="1155"/>
                </a:cubicBezTo>
                <a:cubicBezTo>
                  <a:pt x="1919" y="622"/>
                  <a:pt x="2555" y="230"/>
                  <a:pt x="3251" y="0"/>
                </a:cubicBezTo>
                <a:cubicBezTo>
                  <a:pt x="3367" y="727"/>
                  <a:pt x="3998" y="1284"/>
                  <a:pt x="4757" y="128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7"/>
          <p:cNvSpPr/>
          <p:nvPr/>
        </p:nvSpPr>
        <p:spPr>
          <a:xfrm>
            <a:off x="8202593" y="5863059"/>
            <a:ext cx="3923435" cy="3589680"/>
          </a:xfrm>
          <a:custGeom>
            <a:avLst/>
            <a:gdLst/>
            <a:ahLst/>
            <a:cxnLst/>
            <a:rect l="l" t="t" r="r" b="b"/>
            <a:pathLst>
              <a:path w="9539" h="8729" extrusionOk="0">
                <a:moveTo>
                  <a:pt x="4962" y="4070"/>
                </a:moveTo>
                <a:cubicBezTo>
                  <a:pt x="6359" y="3221"/>
                  <a:pt x="7320" y="1726"/>
                  <a:pt x="7430" y="0"/>
                </a:cubicBezTo>
                <a:cubicBezTo>
                  <a:pt x="7683" y="170"/>
                  <a:pt x="7921" y="366"/>
                  <a:pt x="8142" y="587"/>
                </a:cubicBezTo>
                <a:cubicBezTo>
                  <a:pt x="9042" y="1488"/>
                  <a:pt x="9538" y="2685"/>
                  <a:pt x="9538" y="3959"/>
                </a:cubicBezTo>
                <a:cubicBezTo>
                  <a:pt x="9538" y="4285"/>
                  <a:pt x="9505" y="4605"/>
                  <a:pt x="9442" y="4917"/>
                </a:cubicBezTo>
                <a:cubicBezTo>
                  <a:pt x="9273" y="4852"/>
                  <a:pt x="9090" y="4816"/>
                  <a:pt x="8899" y="4816"/>
                </a:cubicBezTo>
                <a:cubicBezTo>
                  <a:pt x="8057" y="4816"/>
                  <a:pt x="7373" y="5501"/>
                  <a:pt x="7373" y="6343"/>
                </a:cubicBezTo>
                <a:cubicBezTo>
                  <a:pt x="7373" y="6819"/>
                  <a:pt x="7592" y="7245"/>
                  <a:pt x="7935" y="7526"/>
                </a:cubicBezTo>
                <a:cubicBezTo>
                  <a:pt x="7062" y="8302"/>
                  <a:pt x="5948" y="8728"/>
                  <a:pt x="4769" y="8728"/>
                </a:cubicBezTo>
                <a:cubicBezTo>
                  <a:pt x="3495" y="8728"/>
                  <a:pt x="2298" y="8232"/>
                  <a:pt x="1397" y="7331"/>
                </a:cubicBezTo>
                <a:cubicBezTo>
                  <a:pt x="496" y="6431"/>
                  <a:pt x="0" y="5233"/>
                  <a:pt x="0" y="3959"/>
                </a:cubicBezTo>
                <a:cubicBezTo>
                  <a:pt x="0" y="3671"/>
                  <a:pt x="26" y="3386"/>
                  <a:pt x="76" y="3108"/>
                </a:cubicBezTo>
                <a:cubicBezTo>
                  <a:pt x="328" y="4073"/>
                  <a:pt x="1194" y="4790"/>
                  <a:pt x="2232" y="4816"/>
                </a:cubicBezTo>
                <a:cubicBezTo>
                  <a:pt x="2251" y="4816"/>
                  <a:pt x="2271" y="4816"/>
                  <a:pt x="2290" y="4816"/>
                </a:cubicBezTo>
                <a:cubicBezTo>
                  <a:pt x="2310" y="4816"/>
                  <a:pt x="2330" y="4816"/>
                  <a:pt x="2349" y="4816"/>
                </a:cubicBezTo>
                <a:cubicBezTo>
                  <a:pt x="3306" y="4805"/>
                  <a:pt x="4199" y="4534"/>
                  <a:pt x="4962" y="407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7"/>
          <p:cNvSpPr/>
          <p:nvPr/>
        </p:nvSpPr>
        <p:spPr>
          <a:xfrm>
            <a:off x="6161973" y="5529304"/>
            <a:ext cx="3228716" cy="3923435"/>
          </a:xfrm>
          <a:custGeom>
            <a:avLst/>
            <a:gdLst/>
            <a:ahLst/>
            <a:cxnLst/>
            <a:rect l="l" t="t" r="r" b="b"/>
            <a:pathLst>
              <a:path w="7850" h="9539" extrusionOk="0">
                <a:moveTo>
                  <a:pt x="1396" y="1397"/>
                </a:moveTo>
                <a:cubicBezTo>
                  <a:pt x="2297" y="496"/>
                  <a:pt x="3495" y="0"/>
                  <a:pt x="4769" y="0"/>
                </a:cubicBezTo>
                <a:cubicBezTo>
                  <a:pt x="5910" y="0"/>
                  <a:pt x="6989" y="398"/>
                  <a:pt x="7849" y="1128"/>
                </a:cubicBezTo>
                <a:cubicBezTo>
                  <a:pt x="7658" y="1076"/>
                  <a:pt x="7456" y="1048"/>
                  <a:pt x="7247" y="1048"/>
                </a:cubicBezTo>
                <a:cubicBezTo>
                  <a:pt x="6425" y="1048"/>
                  <a:pt x="5704" y="1482"/>
                  <a:pt x="5300" y="2134"/>
                </a:cubicBezTo>
                <a:cubicBezTo>
                  <a:pt x="5275" y="2175"/>
                  <a:pt x="5250" y="2217"/>
                  <a:pt x="5227" y="2260"/>
                </a:cubicBezTo>
                <a:cubicBezTo>
                  <a:pt x="4765" y="3089"/>
                  <a:pt x="4556" y="3993"/>
                  <a:pt x="4575" y="4880"/>
                </a:cubicBezTo>
                <a:cubicBezTo>
                  <a:pt x="4612" y="6515"/>
                  <a:pt x="5428" y="8095"/>
                  <a:pt x="6868" y="9053"/>
                </a:cubicBezTo>
                <a:cubicBezTo>
                  <a:pt x="6223" y="9370"/>
                  <a:pt x="5509" y="9538"/>
                  <a:pt x="4769" y="9538"/>
                </a:cubicBezTo>
                <a:cubicBezTo>
                  <a:pt x="3590" y="9538"/>
                  <a:pt x="2476" y="9113"/>
                  <a:pt x="1603" y="8336"/>
                </a:cubicBezTo>
                <a:cubicBezTo>
                  <a:pt x="1946" y="8055"/>
                  <a:pt x="2166" y="7629"/>
                  <a:pt x="2166" y="7153"/>
                </a:cubicBezTo>
                <a:cubicBezTo>
                  <a:pt x="2166" y="6311"/>
                  <a:pt x="1482" y="5626"/>
                  <a:pt x="640" y="5626"/>
                </a:cubicBezTo>
                <a:cubicBezTo>
                  <a:pt x="449" y="5626"/>
                  <a:pt x="265" y="5662"/>
                  <a:pt x="96" y="5727"/>
                </a:cubicBezTo>
                <a:cubicBezTo>
                  <a:pt x="33" y="5415"/>
                  <a:pt x="0" y="5095"/>
                  <a:pt x="0" y="4769"/>
                </a:cubicBezTo>
                <a:cubicBezTo>
                  <a:pt x="0" y="3495"/>
                  <a:pt x="496" y="2298"/>
                  <a:pt x="1396" y="13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7"/>
          <p:cNvSpPr/>
          <p:nvPr/>
        </p:nvSpPr>
        <p:spPr>
          <a:xfrm>
            <a:off x="8202593" y="5961009"/>
            <a:ext cx="1884628" cy="1882814"/>
          </a:xfrm>
          <a:custGeom>
            <a:avLst/>
            <a:gdLst/>
            <a:ahLst/>
            <a:cxnLst/>
            <a:rect l="l" t="t" r="r" b="b"/>
            <a:pathLst>
              <a:path w="4580" h="4579" extrusionOk="0">
                <a:moveTo>
                  <a:pt x="0" y="2290"/>
                </a:moveTo>
                <a:cubicBezTo>
                  <a:pt x="0" y="1025"/>
                  <a:pt x="1025" y="0"/>
                  <a:pt x="2289" y="0"/>
                </a:cubicBezTo>
                <a:cubicBezTo>
                  <a:pt x="3554" y="0"/>
                  <a:pt x="4579" y="1025"/>
                  <a:pt x="4579" y="2290"/>
                </a:cubicBezTo>
                <a:cubicBezTo>
                  <a:pt x="4579" y="3554"/>
                  <a:pt x="3554" y="4578"/>
                  <a:pt x="2289" y="4578"/>
                </a:cubicBezTo>
                <a:cubicBezTo>
                  <a:pt x="1025" y="4578"/>
                  <a:pt x="0" y="3554"/>
                  <a:pt x="0" y="229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7"/>
          <p:cNvSpPr/>
          <p:nvPr/>
        </p:nvSpPr>
        <p:spPr>
          <a:xfrm>
            <a:off x="8672390" y="3292784"/>
            <a:ext cx="941406" cy="943220"/>
          </a:xfrm>
          <a:custGeom>
            <a:avLst/>
            <a:gdLst/>
            <a:ahLst/>
            <a:cxnLst/>
            <a:rect l="l" t="t" r="r" b="b"/>
            <a:pathLst>
              <a:path w="2290" h="2291" extrusionOk="0">
                <a:moveTo>
                  <a:pt x="0" y="1145"/>
                </a:moveTo>
                <a:cubicBezTo>
                  <a:pt x="0" y="513"/>
                  <a:pt x="512" y="0"/>
                  <a:pt x="1144" y="0"/>
                </a:cubicBezTo>
                <a:cubicBezTo>
                  <a:pt x="1777" y="0"/>
                  <a:pt x="2289" y="513"/>
                  <a:pt x="2289" y="1145"/>
                </a:cubicBezTo>
                <a:cubicBezTo>
                  <a:pt x="2289" y="1777"/>
                  <a:pt x="1777" y="2290"/>
                  <a:pt x="1144" y="2290"/>
                </a:cubicBezTo>
                <a:cubicBezTo>
                  <a:pt x="512" y="2290"/>
                  <a:pt x="0" y="1777"/>
                  <a:pt x="0" y="114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7"/>
          <p:cNvSpPr/>
          <p:nvPr/>
        </p:nvSpPr>
        <p:spPr>
          <a:xfrm>
            <a:off x="11391403" y="7999816"/>
            <a:ext cx="941408" cy="943220"/>
          </a:xfrm>
          <a:custGeom>
            <a:avLst/>
            <a:gdLst/>
            <a:ahLst/>
            <a:cxnLst/>
            <a:rect l="l" t="t" r="r" b="b"/>
            <a:pathLst>
              <a:path w="2290" h="2291" extrusionOk="0">
                <a:moveTo>
                  <a:pt x="0" y="1145"/>
                </a:moveTo>
                <a:cubicBezTo>
                  <a:pt x="0" y="513"/>
                  <a:pt x="513" y="0"/>
                  <a:pt x="1145" y="0"/>
                </a:cubicBezTo>
                <a:cubicBezTo>
                  <a:pt x="1777" y="0"/>
                  <a:pt x="2289" y="513"/>
                  <a:pt x="2289" y="1145"/>
                </a:cubicBezTo>
                <a:cubicBezTo>
                  <a:pt x="2289" y="1777"/>
                  <a:pt x="1777" y="2290"/>
                  <a:pt x="1145" y="2290"/>
                </a:cubicBezTo>
                <a:cubicBezTo>
                  <a:pt x="513" y="2290"/>
                  <a:pt x="0" y="1777"/>
                  <a:pt x="0" y="114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7"/>
          <p:cNvSpPr/>
          <p:nvPr/>
        </p:nvSpPr>
        <p:spPr>
          <a:xfrm>
            <a:off x="5955190" y="7999816"/>
            <a:ext cx="943220" cy="943220"/>
          </a:xfrm>
          <a:custGeom>
            <a:avLst/>
            <a:gdLst/>
            <a:ahLst/>
            <a:cxnLst/>
            <a:rect l="l" t="t" r="r" b="b"/>
            <a:pathLst>
              <a:path w="2291" h="2291" extrusionOk="0">
                <a:moveTo>
                  <a:pt x="0" y="1145"/>
                </a:moveTo>
                <a:cubicBezTo>
                  <a:pt x="0" y="513"/>
                  <a:pt x="513" y="0"/>
                  <a:pt x="1145" y="0"/>
                </a:cubicBezTo>
                <a:cubicBezTo>
                  <a:pt x="1777" y="0"/>
                  <a:pt x="2290" y="513"/>
                  <a:pt x="2290" y="1145"/>
                </a:cubicBezTo>
                <a:cubicBezTo>
                  <a:pt x="2290" y="1777"/>
                  <a:pt x="1777" y="2290"/>
                  <a:pt x="1145" y="2290"/>
                </a:cubicBezTo>
                <a:cubicBezTo>
                  <a:pt x="513" y="2290"/>
                  <a:pt x="0" y="1777"/>
                  <a:pt x="0" y="1145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7"/>
          <p:cNvSpPr txBox="1"/>
          <p:nvPr/>
        </p:nvSpPr>
        <p:spPr>
          <a:xfrm>
            <a:off x="7181374" y="1772956"/>
            <a:ext cx="6186446" cy="1375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285750" indent="-285750">
              <a:lnSpc>
                <a:spcPct val="164000"/>
              </a:lnSpc>
              <a:buClr>
                <a:schemeClr val="dk1"/>
              </a:buClr>
              <a:buSzPts val="2500"/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Intercesores DBC – POST ENCUENTRO</a:t>
            </a:r>
          </a:p>
          <a:p>
            <a:pPr marL="285750" indent="-285750">
              <a:lnSpc>
                <a:spcPct val="164000"/>
              </a:lnSpc>
              <a:buClr>
                <a:schemeClr val="dk1"/>
              </a:buClr>
              <a:buSzPts val="2500"/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Ministerio Oración e intercesión</a:t>
            </a:r>
          </a:p>
          <a:p>
            <a:pPr marL="285750" indent="-285750">
              <a:lnSpc>
                <a:spcPct val="164000"/>
              </a:lnSpc>
              <a:buClr>
                <a:schemeClr val="dk1"/>
              </a:buClr>
              <a:buSzPts val="2500"/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Intercesores Aciba</a:t>
            </a:r>
            <a:endParaRPr sz="2000" dirty="0">
              <a:latin typeface="Arial" panose="020B0604020202020204" pitchFamily="34" charset="0"/>
              <a:ea typeface="Open Sans" panose="020B0604020202020204" charset="0"/>
              <a:cs typeface="Arial" panose="020B0604020202020204" pitchFamily="34" charset="0"/>
            </a:endParaRPr>
          </a:p>
        </p:txBody>
      </p:sp>
      <p:sp>
        <p:nvSpPr>
          <p:cNvPr id="482" name="Google Shape;482;p17"/>
          <p:cNvSpPr/>
          <p:nvPr/>
        </p:nvSpPr>
        <p:spPr>
          <a:xfrm>
            <a:off x="11690701" y="8261931"/>
            <a:ext cx="342812" cy="4189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8556" tIns="28556" rIns="28556" bIns="28556" anchor="ctr" anchorCtr="0">
            <a:noAutofit/>
          </a:bodyPr>
          <a:lstStyle/>
          <a:p>
            <a:endParaRPr sz="2249" b="1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83" name="Google Shape;483;p17"/>
          <p:cNvSpPr/>
          <p:nvPr/>
        </p:nvSpPr>
        <p:spPr>
          <a:xfrm>
            <a:off x="6217304" y="8300020"/>
            <a:ext cx="418991" cy="3428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8556" tIns="28556" rIns="28556" bIns="28556" anchor="ctr" anchorCtr="0">
            <a:noAutofit/>
          </a:bodyPr>
          <a:lstStyle/>
          <a:p>
            <a:endParaRPr sz="2249" b="1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84" name="Google Shape;484;p17"/>
          <p:cNvSpPr/>
          <p:nvPr/>
        </p:nvSpPr>
        <p:spPr>
          <a:xfrm>
            <a:off x="8933598" y="3554899"/>
            <a:ext cx="418991" cy="4189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8556" tIns="28556" rIns="28556" bIns="28556" anchor="ctr" anchorCtr="0">
            <a:noAutofit/>
          </a:bodyPr>
          <a:lstStyle/>
          <a:p>
            <a:endParaRPr sz="2249" b="1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85" name="Google Shape;485;p17"/>
          <p:cNvSpPr txBox="1"/>
          <p:nvPr/>
        </p:nvSpPr>
        <p:spPr>
          <a:xfrm>
            <a:off x="8019932" y="4996155"/>
            <a:ext cx="2665314" cy="244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ESTABLECER</a:t>
            </a:r>
            <a:endParaRPr sz="1350" dirty="0"/>
          </a:p>
        </p:txBody>
      </p:sp>
      <p:sp>
        <p:nvSpPr>
          <p:cNvPr id="486" name="Google Shape;486;p17"/>
          <p:cNvSpPr txBox="1"/>
          <p:nvPr/>
        </p:nvSpPr>
        <p:spPr>
          <a:xfrm>
            <a:off x="8899124" y="8132791"/>
            <a:ext cx="2205685" cy="574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FORTALECER</a:t>
            </a:r>
            <a:endParaRPr sz="1350" dirty="0"/>
          </a:p>
        </p:txBody>
      </p:sp>
      <p:sp>
        <p:nvSpPr>
          <p:cNvPr id="487" name="Google Shape;487;p17"/>
          <p:cNvSpPr txBox="1"/>
          <p:nvPr/>
        </p:nvSpPr>
        <p:spPr>
          <a:xfrm>
            <a:off x="6386393" y="7013114"/>
            <a:ext cx="1589963" cy="56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CUMPLIR</a:t>
            </a:r>
            <a:endParaRPr sz="1350" dirty="0"/>
          </a:p>
        </p:txBody>
      </p:sp>
      <p:sp>
        <p:nvSpPr>
          <p:cNvPr id="20" name="Google Shape;226;p9">
            <a:extLst>
              <a:ext uri="{FF2B5EF4-FFF2-40B4-BE49-F238E27FC236}">
                <a16:creationId xmlns:a16="http://schemas.microsoft.com/office/drawing/2014/main" id="{4B4FF9D5-6BCC-4A99-948E-F2D04D14DDAE}"/>
              </a:ext>
            </a:extLst>
          </p:cNvPr>
          <p:cNvSpPr txBox="1"/>
          <p:nvPr/>
        </p:nvSpPr>
        <p:spPr>
          <a:xfrm>
            <a:off x="533400" y="495300"/>
            <a:ext cx="5572745" cy="103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s-ES" sz="4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APOYO MISIONERO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3ECA01-5488-485F-8974-D128556852E5}"/>
              </a:ext>
            </a:extLst>
          </p:cNvPr>
          <p:cNvSpPr txBox="1"/>
          <p:nvPr/>
        </p:nvSpPr>
        <p:spPr>
          <a:xfrm>
            <a:off x="914400" y="1233963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RESULTADOS</a:t>
            </a:r>
            <a:endParaRPr lang="es-419" sz="3200" b="1" dirty="0">
              <a:solidFill>
                <a:srgbClr val="0070C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03B7B3-8BC1-4D83-972F-CEC4C885D8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47" y="1734668"/>
            <a:ext cx="496977" cy="49697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BD7A6EA-3CF6-4569-AE43-7F9B5674B1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47" y="2245472"/>
            <a:ext cx="496977" cy="496977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3405C900-F038-4482-AB63-B9F7B9CD4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47" y="2780374"/>
            <a:ext cx="496977" cy="49697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BE50293-08B0-4808-821A-E21E9874A45D}"/>
              </a:ext>
            </a:extLst>
          </p:cNvPr>
          <p:cNvSpPr txBox="1"/>
          <p:nvPr/>
        </p:nvSpPr>
        <p:spPr>
          <a:xfrm>
            <a:off x="12612478" y="7346846"/>
            <a:ext cx="4386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Día mundial de Oración Programado : 02 nov</a:t>
            </a:r>
            <a:endParaRPr lang="es-419" sz="2000" dirty="0">
              <a:latin typeface="Arial" panose="020B0604020202020204" pitchFamily="34" charset="0"/>
              <a:ea typeface="Open Sans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04F19CE-9EAC-4564-9362-9F3FA51CDB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19" y="7187976"/>
            <a:ext cx="606089" cy="606089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746438E7-FE10-4DBA-AED8-094D620EC092}"/>
              </a:ext>
            </a:extLst>
          </p:cNvPr>
          <p:cNvSpPr txBox="1"/>
          <p:nvPr/>
        </p:nvSpPr>
        <p:spPr>
          <a:xfrm>
            <a:off x="970332" y="7404415"/>
            <a:ext cx="43867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100 días de Oración a nivel nacional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Promoción de Ofrendas misionales en iglesias locales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419" sz="2000" dirty="0">
              <a:latin typeface="Arial" panose="020B0604020202020204" pitchFamily="34" charset="0"/>
              <a:ea typeface="Open Sans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CFB9D49A-F0F0-4032-9FBD-56A4F88426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7" y="7346846"/>
            <a:ext cx="496977" cy="496977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4AEF457D-967C-4B20-87E5-93057F9C4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7" y="7999816"/>
            <a:ext cx="496977" cy="496977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9037266D-122A-4B73-B701-38B008FD1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7" y="2357544"/>
            <a:ext cx="496977" cy="496977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3D3CC80F-3A01-4BD9-A5F3-5E87C4134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06" y="2920633"/>
            <a:ext cx="606089" cy="60608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04084E7-7522-40C7-BBDA-F15B6609BAE7}"/>
              </a:ext>
            </a:extLst>
          </p:cNvPr>
          <p:cNvSpPr txBox="1"/>
          <p:nvPr/>
        </p:nvSpPr>
        <p:spPr>
          <a:xfrm>
            <a:off x="1594815" y="235754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REALIZADO</a:t>
            </a:r>
            <a:endParaRPr lang="es-41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FBF0FD0-A4EB-4FFE-8715-4EEA1970BC1D}"/>
              </a:ext>
            </a:extLst>
          </p:cNvPr>
          <p:cNvSpPr txBox="1"/>
          <p:nvPr/>
        </p:nvSpPr>
        <p:spPr>
          <a:xfrm>
            <a:off x="1594815" y="302886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EN PROGRESO</a:t>
            </a:r>
            <a:endParaRPr lang="es-41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6;p9">
            <a:extLst>
              <a:ext uri="{FF2B5EF4-FFF2-40B4-BE49-F238E27FC236}">
                <a16:creationId xmlns:a16="http://schemas.microsoft.com/office/drawing/2014/main" id="{E59EDDA5-FF8A-4ADA-9688-A7C07D379B26}"/>
              </a:ext>
            </a:extLst>
          </p:cNvPr>
          <p:cNvSpPr txBox="1"/>
          <p:nvPr/>
        </p:nvSpPr>
        <p:spPr>
          <a:xfrm>
            <a:off x="533400" y="495300"/>
            <a:ext cx="5572745" cy="103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s-ES" sz="4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APOYO MISIONERO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5DFBEF2-02EA-4841-9DA8-C89C98C463E7}"/>
              </a:ext>
            </a:extLst>
          </p:cNvPr>
          <p:cNvSpPr txBox="1"/>
          <p:nvPr/>
        </p:nvSpPr>
        <p:spPr>
          <a:xfrm>
            <a:off x="914400" y="1233963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EVIDENCIAS</a:t>
            </a:r>
            <a:endParaRPr lang="es-419" sz="3200" b="1" dirty="0">
              <a:solidFill>
                <a:srgbClr val="0070C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7B9ABF4-52CE-4F14-AF61-EBFE70D6D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46369"/>
            <a:ext cx="6400800" cy="53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1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80A11EB-B1D0-45DA-A5FE-5DDE3EBD4252}"/>
              </a:ext>
            </a:extLst>
          </p:cNvPr>
          <p:cNvSpPr/>
          <p:nvPr/>
        </p:nvSpPr>
        <p:spPr>
          <a:xfrm>
            <a:off x="542294" y="2256525"/>
            <a:ext cx="4716112" cy="3486777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26" name="Google Shape;226;p9"/>
          <p:cNvSpPr txBox="1"/>
          <p:nvPr/>
        </p:nvSpPr>
        <p:spPr>
          <a:xfrm>
            <a:off x="675655" y="127137"/>
            <a:ext cx="5572745" cy="103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s-ES" sz="4400" b="1" dirty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EVANGELISMO</a:t>
            </a:r>
          </a:p>
        </p:txBody>
      </p:sp>
      <p:sp>
        <p:nvSpPr>
          <p:cNvPr id="228" name="Google Shape;228;p9"/>
          <p:cNvSpPr txBox="1"/>
          <p:nvPr/>
        </p:nvSpPr>
        <p:spPr>
          <a:xfrm>
            <a:off x="8641123" y="1569458"/>
            <a:ext cx="2734422" cy="34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ESTABLECER</a:t>
            </a:r>
            <a:endParaRPr sz="1350" dirty="0">
              <a:solidFill>
                <a:schemeClr val="accent1"/>
              </a:solidFill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6425159" y="1965661"/>
            <a:ext cx="6532160" cy="138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ts val="2435"/>
              </a:lnSpc>
            </a:pPr>
            <a:r>
              <a:rPr lang="en-US" sz="200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HACER PRESENCIA EN EL CAMPO MISIONERO, Y DE PLANTANCIÓN </a:t>
            </a:r>
            <a:r>
              <a:rPr lang="en-US" sz="2000" b="1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PROMOVIENDO LA ADOPCIÓN </a:t>
            </a:r>
            <a:r>
              <a:rPr lang="en-US" sz="200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DE UN MISIONERO O PLANTADOR PARA HACER ACOMPAÑAMIENTO ESPIRITUAL Y EMOCIONAL</a:t>
            </a:r>
          </a:p>
        </p:txBody>
      </p:sp>
      <p:sp>
        <p:nvSpPr>
          <p:cNvPr id="230" name="Google Shape;230;p9"/>
          <p:cNvSpPr txBox="1"/>
          <p:nvPr/>
        </p:nvSpPr>
        <p:spPr>
          <a:xfrm>
            <a:off x="13835889" y="7040337"/>
            <a:ext cx="2350668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lnSpc>
                <a:spcPts val="5315"/>
              </a:lnSpc>
            </a:pPr>
            <a:r>
              <a:rPr lang="en-US" sz="2400" dirty="0">
                <a:solidFill>
                  <a:srgbClr val="C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FORTALECER</a:t>
            </a:r>
          </a:p>
        </p:txBody>
      </p:sp>
      <p:sp>
        <p:nvSpPr>
          <p:cNvPr id="231" name="Google Shape;231;p9"/>
          <p:cNvSpPr/>
          <p:nvPr/>
        </p:nvSpPr>
        <p:spPr>
          <a:xfrm>
            <a:off x="8167857" y="5095395"/>
            <a:ext cx="3349011" cy="3349010"/>
          </a:xfrm>
          <a:custGeom>
            <a:avLst/>
            <a:gdLst/>
            <a:ahLst/>
            <a:cxnLst/>
            <a:rect l="l" t="t" r="r" b="b"/>
            <a:pathLst>
              <a:path w="9401" h="9402" extrusionOk="0">
                <a:moveTo>
                  <a:pt x="4700" y="0"/>
                </a:moveTo>
                <a:cubicBezTo>
                  <a:pt x="2104" y="0"/>
                  <a:pt x="0" y="2105"/>
                  <a:pt x="0" y="4700"/>
                </a:cubicBezTo>
                <a:cubicBezTo>
                  <a:pt x="0" y="7297"/>
                  <a:pt x="2104" y="9401"/>
                  <a:pt x="4700" y="9401"/>
                </a:cubicBezTo>
                <a:cubicBezTo>
                  <a:pt x="7296" y="9401"/>
                  <a:pt x="9400" y="7297"/>
                  <a:pt x="9400" y="4700"/>
                </a:cubicBezTo>
                <a:cubicBezTo>
                  <a:pt x="9400" y="2105"/>
                  <a:pt x="7296" y="0"/>
                  <a:pt x="4700" y="0"/>
                </a:cubicBez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10871256" y="6926983"/>
            <a:ext cx="2086063" cy="2086063"/>
          </a:xfrm>
          <a:custGeom>
            <a:avLst/>
            <a:gdLst/>
            <a:ahLst/>
            <a:cxnLst/>
            <a:rect l="l" t="t" r="r" b="b"/>
            <a:pathLst>
              <a:path w="5855" h="5855" extrusionOk="0">
                <a:moveTo>
                  <a:pt x="5854" y="2927"/>
                </a:moveTo>
                <a:cubicBezTo>
                  <a:pt x="5854" y="4543"/>
                  <a:pt x="4543" y="5854"/>
                  <a:pt x="2927" y="5854"/>
                </a:cubicBezTo>
                <a:cubicBezTo>
                  <a:pt x="1311" y="5854"/>
                  <a:pt x="0" y="4543"/>
                  <a:pt x="0" y="2927"/>
                </a:cubicBezTo>
                <a:cubicBezTo>
                  <a:pt x="0" y="1311"/>
                  <a:pt x="1311" y="0"/>
                  <a:pt x="2927" y="0"/>
                </a:cubicBezTo>
                <a:cubicBezTo>
                  <a:pt x="4543" y="0"/>
                  <a:pt x="5854" y="1311"/>
                  <a:pt x="5854" y="292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6705414" y="6926983"/>
            <a:ext cx="2086063" cy="2086063"/>
          </a:xfrm>
          <a:custGeom>
            <a:avLst/>
            <a:gdLst/>
            <a:ahLst/>
            <a:cxnLst/>
            <a:rect l="l" t="t" r="r" b="b"/>
            <a:pathLst>
              <a:path w="5854" h="5855" extrusionOk="0">
                <a:moveTo>
                  <a:pt x="5853" y="2927"/>
                </a:moveTo>
                <a:cubicBezTo>
                  <a:pt x="5853" y="4543"/>
                  <a:pt x="4543" y="5854"/>
                  <a:pt x="2926" y="5854"/>
                </a:cubicBezTo>
                <a:cubicBezTo>
                  <a:pt x="1310" y="5854"/>
                  <a:pt x="0" y="4543"/>
                  <a:pt x="0" y="2927"/>
                </a:cubicBezTo>
                <a:cubicBezTo>
                  <a:pt x="0" y="1311"/>
                  <a:pt x="1310" y="0"/>
                  <a:pt x="2926" y="0"/>
                </a:cubicBezTo>
                <a:cubicBezTo>
                  <a:pt x="4543" y="0"/>
                  <a:pt x="5853" y="1311"/>
                  <a:pt x="5853" y="2927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8785193" y="3315645"/>
            <a:ext cx="2086063" cy="2086063"/>
          </a:xfrm>
          <a:custGeom>
            <a:avLst/>
            <a:gdLst/>
            <a:ahLst/>
            <a:cxnLst/>
            <a:rect l="l" t="t" r="r" b="b"/>
            <a:pathLst>
              <a:path w="5854" h="5855" extrusionOk="0">
                <a:moveTo>
                  <a:pt x="5853" y="2927"/>
                </a:moveTo>
                <a:cubicBezTo>
                  <a:pt x="5853" y="4544"/>
                  <a:pt x="4542" y="5854"/>
                  <a:pt x="2926" y="5854"/>
                </a:cubicBezTo>
                <a:cubicBezTo>
                  <a:pt x="1310" y="5854"/>
                  <a:pt x="0" y="4544"/>
                  <a:pt x="0" y="2927"/>
                </a:cubicBezTo>
                <a:cubicBezTo>
                  <a:pt x="0" y="1310"/>
                  <a:pt x="1310" y="0"/>
                  <a:pt x="2926" y="0"/>
                </a:cubicBezTo>
                <a:cubicBezTo>
                  <a:pt x="4542" y="0"/>
                  <a:pt x="5853" y="1310"/>
                  <a:pt x="5853" y="292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8445894" y="8804125"/>
            <a:ext cx="2690833" cy="483816"/>
          </a:xfrm>
          <a:custGeom>
            <a:avLst/>
            <a:gdLst/>
            <a:ahLst/>
            <a:cxnLst/>
            <a:rect l="l" t="t" r="r" b="b"/>
            <a:pathLst>
              <a:path w="7556" h="1356" extrusionOk="0">
                <a:moveTo>
                  <a:pt x="589" y="322"/>
                </a:moveTo>
                <a:lnTo>
                  <a:pt x="497" y="489"/>
                </a:lnTo>
                <a:lnTo>
                  <a:pt x="484" y="482"/>
                </a:lnTo>
                <a:lnTo>
                  <a:pt x="470" y="474"/>
                </a:lnTo>
                <a:lnTo>
                  <a:pt x="456" y="467"/>
                </a:lnTo>
                <a:lnTo>
                  <a:pt x="442" y="459"/>
                </a:lnTo>
                <a:lnTo>
                  <a:pt x="428" y="451"/>
                </a:lnTo>
                <a:lnTo>
                  <a:pt x="414" y="443"/>
                </a:lnTo>
                <a:lnTo>
                  <a:pt x="400" y="435"/>
                </a:lnTo>
                <a:lnTo>
                  <a:pt x="386" y="427"/>
                </a:lnTo>
                <a:lnTo>
                  <a:pt x="372" y="419"/>
                </a:lnTo>
                <a:lnTo>
                  <a:pt x="358" y="411"/>
                </a:lnTo>
                <a:lnTo>
                  <a:pt x="344" y="403"/>
                </a:lnTo>
                <a:lnTo>
                  <a:pt x="330" y="395"/>
                </a:lnTo>
                <a:lnTo>
                  <a:pt x="328" y="394"/>
                </a:lnTo>
                <a:lnTo>
                  <a:pt x="425" y="230"/>
                </a:lnTo>
                <a:lnTo>
                  <a:pt x="426" y="230"/>
                </a:lnTo>
                <a:lnTo>
                  <a:pt x="439" y="238"/>
                </a:lnTo>
                <a:lnTo>
                  <a:pt x="453" y="246"/>
                </a:lnTo>
                <a:lnTo>
                  <a:pt x="467" y="253"/>
                </a:lnTo>
                <a:lnTo>
                  <a:pt x="480" y="261"/>
                </a:lnTo>
                <a:lnTo>
                  <a:pt x="494" y="269"/>
                </a:lnTo>
                <a:lnTo>
                  <a:pt x="508" y="277"/>
                </a:lnTo>
                <a:lnTo>
                  <a:pt x="521" y="285"/>
                </a:lnTo>
                <a:lnTo>
                  <a:pt x="535" y="292"/>
                </a:lnTo>
                <a:lnTo>
                  <a:pt x="549" y="300"/>
                </a:lnTo>
                <a:lnTo>
                  <a:pt x="562" y="308"/>
                </a:lnTo>
                <a:lnTo>
                  <a:pt x="577" y="315"/>
                </a:lnTo>
                <a:lnTo>
                  <a:pt x="589" y="322"/>
                </a:lnTo>
                <a:close/>
                <a:moveTo>
                  <a:pt x="924" y="493"/>
                </a:moveTo>
                <a:lnTo>
                  <a:pt x="841" y="665"/>
                </a:lnTo>
                <a:lnTo>
                  <a:pt x="828" y="659"/>
                </a:lnTo>
                <a:lnTo>
                  <a:pt x="814" y="652"/>
                </a:lnTo>
                <a:lnTo>
                  <a:pt x="799" y="645"/>
                </a:lnTo>
                <a:lnTo>
                  <a:pt x="784" y="638"/>
                </a:lnTo>
                <a:lnTo>
                  <a:pt x="770" y="631"/>
                </a:lnTo>
                <a:lnTo>
                  <a:pt x="755" y="624"/>
                </a:lnTo>
                <a:lnTo>
                  <a:pt x="741" y="616"/>
                </a:lnTo>
                <a:lnTo>
                  <a:pt x="727" y="609"/>
                </a:lnTo>
                <a:lnTo>
                  <a:pt x="713" y="602"/>
                </a:lnTo>
                <a:lnTo>
                  <a:pt x="698" y="595"/>
                </a:lnTo>
                <a:lnTo>
                  <a:pt x="684" y="588"/>
                </a:lnTo>
                <a:lnTo>
                  <a:pt x="669" y="580"/>
                </a:lnTo>
                <a:lnTo>
                  <a:pt x="668" y="580"/>
                </a:lnTo>
                <a:lnTo>
                  <a:pt x="755" y="410"/>
                </a:lnTo>
                <a:lnTo>
                  <a:pt x="756" y="410"/>
                </a:lnTo>
                <a:lnTo>
                  <a:pt x="770" y="417"/>
                </a:lnTo>
                <a:lnTo>
                  <a:pt x="784" y="424"/>
                </a:lnTo>
                <a:lnTo>
                  <a:pt x="798" y="432"/>
                </a:lnTo>
                <a:lnTo>
                  <a:pt x="812" y="439"/>
                </a:lnTo>
                <a:lnTo>
                  <a:pt x="826" y="446"/>
                </a:lnTo>
                <a:lnTo>
                  <a:pt x="840" y="453"/>
                </a:lnTo>
                <a:lnTo>
                  <a:pt x="854" y="460"/>
                </a:lnTo>
                <a:lnTo>
                  <a:pt x="868" y="466"/>
                </a:lnTo>
                <a:lnTo>
                  <a:pt x="882" y="473"/>
                </a:lnTo>
                <a:lnTo>
                  <a:pt x="896" y="480"/>
                </a:lnTo>
                <a:lnTo>
                  <a:pt x="911" y="487"/>
                </a:lnTo>
                <a:lnTo>
                  <a:pt x="924" y="493"/>
                </a:lnTo>
                <a:close/>
                <a:moveTo>
                  <a:pt x="1267" y="646"/>
                </a:moveTo>
                <a:lnTo>
                  <a:pt x="1195" y="822"/>
                </a:lnTo>
                <a:lnTo>
                  <a:pt x="1179" y="816"/>
                </a:lnTo>
                <a:lnTo>
                  <a:pt x="1165" y="810"/>
                </a:lnTo>
                <a:lnTo>
                  <a:pt x="1150" y="804"/>
                </a:lnTo>
                <a:lnTo>
                  <a:pt x="1136" y="797"/>
                </a:lnTo>
                <a:lnTo>
                  <a:pt x="1121" y="791"/>
                </a:lnTo>
                <a:lnTo>
                  <a:pt x="1106" y="785"/>
                </a:lnTo>
                <a:lnTo>
                  <a:pt x="1091" y="779"/>
                </a:lnTo>
                <a:lnTo>
                  <a:pt x="1076" y="772"/>
                </a:lnTo>
                <a:lnTo>
                  <a:pt x="1062" y="766"/>
                </a:lnTo>
                <a:lnTo>
                  <a:pt x="1047" y="759"/>
                </a:lnTo>
                <a:lnTo>
                  <a:pt x="1032" y="753"/>
                </a:lnTo>
                <a:lnTo>
                  <a:pt x="1017" y="746"/>
                </a:lnTo>
                <a:lnTo>
                  <a:pt x="1095" y="572"/>
                </a:lnTo>
                <a:lnTo>
                  <a:pt x="1109" y="578"/>
                </a:lnTo>
                <a:lnTo>
                  <a:pt x="1123" y="585"/>
                </a:lnTo>
                <a:lnTo>
                  <a:pt x="1138" y="591"/>
                </a:lnTo>
                <a:lnTo>
                  <a:pt x="1152" y="597"/>
                </a:lnTo>
                <a:lnTo>
                  <a:pt x="1167" y="604"/>
                </a:lnTo>
                <a:lnTo>
                  <a:pt x="1181" y="609"/>
                </a:lnTo>
                <a:lnTo>
                  <a:pt x="1196" y="615"/>
                </a:lnTo>
                <a:lnTo>
                  <a:pt x="1209" y="622"/>
                </a:lnTo>
                <a:lnTo>
                  <a:pt x="1224" y="628"/>
                </a:lnTo>
                <a:lnTo>
                  <a:pt x="1238" y="634"/>
                </a:lnTo>
                <a:lnTo>
                  <a:pt x="1253" y="640"/>
                </a:lnTo>
                <a:lnTo>
                  <a:pt x="1267" y="646"/>
                </a:lnTo>
                <a:close/>
                <a:moveTo>
                  <a:pt x="1619" y="779"/>
                </a:moveTo>
                <a:lnTo>
                  <a:pt x="1556" y="960"/>
                </a:lnTo>
                <a:lnTo>
                  <a:pt x="1554" y="959"/>
                </a:lnTo>
                <a:lnTo>
                  <a:pt x="1539" y="954"/>
                </a:lnTo>
                <a:lnTo>
                  <a:pt x="1524" y="948"/>
                </a:lnTo>
                <a:lnTo>
                  <a:pt x="1509" y="943"/>
                </a:lnTo>
                <a:lnTo>
                  <a:pt x="1494" y="937"/>
                </a:lnTo>
                <a:lnTo>
                  <a:pt x="1479" y="932"/>
                </a:lnTo>
                <a:lnTo>
                  <a:pt x="1464" y="927"/>
                </a:lnTo>
                <a:lnTo>
                  <a:pt x="1449" y="921"/>
                </a:lnTo>
                <a:lnTo>
                  <a:pt x="1434" y="916"/>
                </a:lnTo>
                <a:lnTo>
                  <a:pt x="1419" y="910"/>
                </a:lnTo>
                <a:lnTo>
                  <a:pt x="1403" y="904"/>
                </a:lnTo>
                <a:lnTo>
                  <a:pt x="1389" y="898"/>
                </a:lnTo>
                <a:lnTo>
                  <a:pt x="1375" y="893"/>
                </a:lnTo>
                <a:lnTo>
                  <a:pt x="1442" y="715"/>
                </a:lnTo>
                <a:lnTo>
                  <a:pt x="1456" y="720"/>
                </a:lnTo>
                <a:lnTo>
                  <a:pt x="1470" y="726"/>
                </a:lnTo>
                <a:lnTo>
                  <a:pt x="1485" y="731"/>
                </a:lnTo>
                <a:lnTo>
                  <a:pt x="1500" y="736"/>
                </a:lnTo>
                <a:lnTo>
                  <a:pt x="1514" y="742"/>
                </a:lnTo>
                <a:lnTo>
                  <a:pt x="1529" y="747"/>
                </a:lnTo>
                <a:lnTo>
                  <a:pt x="1544" y="753"/>
                </a:lnTo>
                <a:lnTo>
                  <a:pt x="1559" y="758"/>
                </a:lnTo>
                <a:lnTo>
                  <a:pt x="1573" y="763"/>
                </a:lnTo>
                <a:lnTo>
                  <a:pt x="1588" y="769"/>
                </a:lnTo>
                <a:lnTo>
                  <a:pt x="1602" y="774"/>
                </a:lnTo>
                <a:lnTo>
                  <a:pt x="1617" y="779"/>
                </a:lnTo>
                <a:lnTo>
                  <a:pt x="1619" y="779"/>
                </a:lnTo>
                <a:close/>
                <a:moveTo>
                  <a:pt x="1977" y="894"/>
                </a:moveTo>
                <a:lnTo>
                  <a:pt x="1924" y="1077"/>
                </a:lnTo>
                <a:lnTo>
                  <a:pt x="1921" y="1076"/>
                </a:lnTo>
                <a:lnTo>
                  <a:pt x="1906" y="1071"/>
                </a:lnTo>
                <a:lnTo>
                  <a:pt x="1890" y="1067"/>
                </a:lnTo>
                <a:lnTo>
                  <a:pt x="1874" y="1062"/>
                </a:lnTo>
                <a:lnTo>
                  <a:pt x="1859" y="1058"/>
                </a:lnTo>
                <a:lnTo>
                  <a:pt x="1844" y="1053"/>
                </a:lnTo>
                <a:lnTo>
                  <a:pt x="1829" y="1049"/>
                </a:lnTo>
                <a:lnTo>
                  <a:pt x="1813" y="1043"/>
                </a:lnTo>
                <a:lnTo>
                  <a:pt x="1798" y="1039"/>
                </a:lnTo>
                <a:lnTo>
                  <a:pt x="1783" y="1034"/>
                </a:lnTo>
                <a:lnTo>
                  <a:pt x="1767" y="1029"/>
                </a:lnTo>
                <a:lnTo>
                  <a:pt x="1752" y="1025"/>
                </a:lnTo>
                <a:lnTo>
                  <a:pt x="1739" y="1021"/>
                </a:lnTo>
                <a:lnTo>
                  <a:pt x="1797" y="839"/>
                </a:lnTo>
                <a:lnTo>
                  <a:pt x="1810" y="843"/>
                </a:lnTo>
                <a:lnTo>
                  <a:pt x="1824" y="847"/>
                </a:lnTo>
                <a:lnTo>
                  <a:pt x="1839" y="852"/>
                </a:lnTo>
                <a:lnTo>
                  <a:pt x="1854" y="857"/>
                </a:lnTo>
                <a:lnTo>
                  <a:pt x="1869" y="861"/>
                </a:lnTo>
                <a:lnTo>
                  <a:pt x="1884" y="866"/>
                </a:lnTo>
                <a:lnTo>
                  <a:pt x="1899" y="871"/>
                </a:lnTo>
                <a:lnTo>
                  <a:pt x="1914" y="875"/>
                </a:lnTo>
                <a:lnTo>
                  <a:pt x="1929" y="880"/>
                </a:lnTo>
                <a:lnTo>
                  <a:pt x="1944" y="884"/>
                </a:lnTo>
                <a:lnTo>
                  <a:pt x="1959" y="888"/>
                </a:lnTo>
                <a:lnTo>
                  <a:pt x="1974" y="893"/>
                </a:lnTo>
                <a:lnTo>
                  <a:pt x="1977" y="894"/>
                </a:lnTo>
                <a:close/>
                <a:moveTo>
                  <a:pt x="2341" y="988"/>
                </a:moveTo>
                <a:lnTo>
                  <a:pt x="2299" y="1174"/>
                </a:lnTo>
                <a:lnTo>
                  <a:pt x="2293" y="1173"/>
                </a:lnTo>
                <a:lnTo>
                  <a:pt x="2277" y="1169"/>
                </a:lnTo>
                <a:lnTo>
                  <a:pt x="2261" y="1166"/>
                </a:lnTo>
                <a:lnTo>
                  <a:pt x="2246" y="1162"/>
                </a:lnTo>
                <a:lnTo>
                  <a:pt x="2230" y="1158"/>
                </a:lnTo>
                <a:lnTo>
                  <a:pt x="2215" y="1154"/>
                </a:lnTo>
                <a:lnTo>
                  <a:pt x="2199" y="1151"/>
                </a:lnTo>
                <a:lnTo>
                  <a:pt x="2184" y="1147"/>
                </a:lnTo>
                <a:lnTo>
                  <a:pt x="2168" y="1143"/>
                </a:lnTo>
                <a:lnTo>
                  <a:pt x="2153" y="1139"/>
                </a:lnTo>
                <a:lnTo>
                  <a:pt x="2137" y="1134"/>
                </a:lnTo>
                <a:lnTo>
                  <a:pt x="2122" y="1131"/>
                </a:lnTo>
                <a:lnTo>
                  <a:pt x="2110" y="1128"/>
                </a:lnTo>
                <a:lnTo>
                  <a:pt x="2159" y="944"/>
                </a:lnTo>
                <a:lnTo>
                  <a:pt x="2169" y="946"/>
                </a:lnTo>
                <a:lnTo>
                  <a:pt x="2185" y="950"/>
                </a:lnTo>
                <a:lnTo>
                  <a:pt x="2200" y="954"/>
                </a:lnTo>
                <a:lnTo>
                  <a:pt x="2214" y="958"/>
                </a:lnTo>
                <a:lnTo>
                  <a:pt x="2230" y="961"/>
                </a:lnTo>
                <a:lnTo>
                  <a:pt x="2245" y="965"/>
                </a:lnTo>
                <a:lnTo>
                  <a:pt x="2260" y="969"/>
                </a:lnTo>
                <a:lnTo>
                  <a:pt x="2276" y="972"/>
                </a:lnTo>
                <a:lnTo>
                  <a:pt x="2290" y="976"/>
                </a:lnTo>
                <a:lnTo>
                  <a:pt x="2305" y="980"/>
                </a:lnTo>
                <a:lnTo>
                  <a:pt x="2321" y="984"/>
                </a:lnTo>
                <a:lnTo>
                  <a:pt x="2336" y="987"/>
                </a:lnTo>
                <a:lnTo>
                  <a:pt x="2341" y="988"/>
                </a:lnTo>
                <a:close/>
                <a:moveTo>
                  <a:pt x="2710" y="1063"/>
                </a:moveTo>
                <a:lnTo>
                  <a:pt x="2677" y="1251"/>
                </a:lnTo>
                <a:lnTo>
                  <a:pt x="2670" y="1249"/>
                </a:lnTo>
                <a:lnTo>
                  <a:pt x="2654" y="1247"/>
                </a:lnTo>
                <a:lnTo>
                  <a:pt x="2638" y="1244"/>
                </a:lnTo>
                <a:lnTo>
                  <a:pt x="2623" y="1241"/>
                </a:lnTo>
                <a:lnTo>
                  <a:pt x="2607" y="1238"/>
                </a:lnTo>
                <a:lnTo>
                  <a:pt x="2592" y="1235"/>
                </a:lnTo>
                <a:lnTo>
                  <a:pt x="2576" y="1232"/>
                </a:lnTo>
                <a:lnTo>
                  <a:pt x="2560" y="1229"/>
                </a:lnTo>
                <a:lnTo>
                  <a:pt x="2544" y="1226"/>
                </a:lnTo>
                <a:lnTo>
                  <a:pt x="2528" y="1223"/>
                </a:lnTo>
                <a:lnTo>
                  <a:pt x="2512" y="1220"/>
                </a:lnTo>
                <a:lnTo>
                  <a:pt x="2497" y="1217"/>
                </a:lnTo>
                <a:lnTo>
                  <a:pt x="2488" y="1215"/>
                </a:lnTo>
                <a:lnTo>
                  <a:pt x="2525" y="1028"/>
                </a:lnTo>
                <a:lnTo>
                  <a:pt x="2534" y="1030"/>
                </a:lnTo>
                <a:lnTo>
                  <a:pt x="2550" y="1033"/>
                </a:lnTo>
                <a:lnTo>
                  <a:pt x="2565" y="1036"/>
                </a:lnTo>
                <a:lnTo>
                  <a:pt x="2580" y="1039"/>
                </a:lnTo>
                <a:lnTo>
                  <a:pt x="2596" y="1042"/>
                </a:lnTo>
                <a:lnTo>
                  <a:pt x="2611" y="1045"/>
                </a:lnTo>
                <a:lnTo>
                  <a:pt x="2626" y="1048"/>
                </a:lnTo>
                <a:lnTo>
                  <a:pt x="2642" y="1051"/>
                </a:lnTo>
                <a:lnTo>
                  <a:pt x="2657" y="1053"/>
                </a:lnTo>
                <a:lnTo>
                  <a:pt x="2673" y="1056"/>
                </a:lnTo>
                <a:lnTo>
                  <a:pt x="2688" y="1059"/>
                </a:lnTo>
                <a:lnTo>
                  <a:pt x="2703" y="1062"/>
                </a:lnTo>
                <a:lnTo>
                  <a:pt x="2710" y="1063"/>
                </a:lnTo>
                <a:close/>
                <a:moveTo>
                  <a:pt x="3082" y="1117"/>
                </a:moveTo>
                <a:lnTo>
                  <a:pt x="3060" y="1307"/>
                </a:lnTo>
                <a:lnTo>
                  <a:pt x="3051" y="1305"/>
                </a:lnTo>
                <a:lnTo>
                  <a:pt x="3036" y="1304"/>
                </a:lnTo>
                <a:lnTo>
                  <a:pt x="3020" y="1301"/>
                </a:lnTo>
                <a:lnTo>
                  <a:pt x="3004" y="1300"/>
                </a:lnTo>
                <a:lnTo>
                  <a:pt x="2988" y="1297"/>
                </a:lnTo>
                <a:lnTo>
                  <a:pt x="2972" y="1295"/>
                </a:lnTo>
                <a:lnTo>
                  <a:pt x="2956" y="1293"/>
                </a:lnTo>
                <a:lnTo>
                  <a:pt x="2940" y="1292"/>
                </a:lnTo>
                <a:lnTo>
                  <a:pt x="2924" y="1289"/>
                </a:lnTo>
                <a:lnTo>
                  <a:pt x="2908" y="1287"/>
                </a:lnTo>
                <a:lnTo>
                  <a:pt x="2892" y="1284"/>
                </a:lnTo>
                <a:lnTo>
                  <a:pt x="2876" y="1283"/>
                </a:lnTo>
                <a:lnTo>
                  <a:pt x="2868" y="1282"/>
                </a:lnTo>
                <a:lnTo>
                  <a:pt x="2896" y="1092"/>
                </a:lnTo>
                <a:lnTo>
                  <a:pt x="2904" y="1093"/>
                </a:lnTo>
                <a:lnTo>
                  <a:pt x="2919" y="1096"/>
                </a:lnTo>
                <a:lnTo>
                  <a:pt x="2935" y="1098"/>
                </a:lnTo>
                <a:lnTo>
                  <a:pt x="2950" y="1100"/>
                </a:lnTo>
                <a:lnTo>
                  <a:pt x="2966" y="1102"/>
                </a:lnTo>
                <a:lnTo>
                  <a:pt x="2981" y="1104"/>
                </a:lnTo>
                <a:lnTo>
                  <a:pt x="2997" y="1106"/>
                </a:lnTo>
                <a:lnTo>
                  <a:pt x="3012" y="1108"/>
                </a:lnTo>
                <a:lnTo>
                  <a:pt x="3028" y="1111"/>
                </a:lnTo>
                <a:lnTo>
                  <a:pt x="3043" y="1112"/>
                </a:lnTo>
                <a:lnTo>
                  <a:pt x="3058" y="1114"/>
                </a:lnTo>
                <a:lnTo>
                  <a:pt x="3074" y="1116"/>
                </a:lnTo>
                <a:lnTo>
                  <a:pt x="3082" y="1117"/>
                </a:lnTo>
                <a:close/>
                <a:moveTo>
                  <a:pt x="3457" y="1151"/>
                </a:moveTo>
                <a:lnTo>
                  <a:pt x="3445" y="1341"/>
                </a:lnTo>
                <a:lnTo>
                  <a:pt x="3437" y="1341"/>
                </a:lnTo>
                <a:lnTo>
                  <a:pt x="3420" y="1340"/>
                </a:lnTo>
                <a:lnTo>
                  <a:pt x="3404" y="1338"/>
                </a:lnTo>
                <a:lnTo>
                  <a:pt x="3388" y="1337"/>
                </a:lnTo>
                <a:lnTo>
                  <a:pt x="3372" y="1336"/>
                </a:lnTo>
                <a:lnTo>
                  <a:pt x="3356" y="1335"/>
                </a:lnTo>
                <a:lnTo>
                  <a:pt x="3340" y="1334"/>
                </a:lnTo>
                <a:lnTo>
                  <a:pt x="3324" y="1333"/>
                </a:lnTo>
                <a:lnTo>
                  <a:pt x="3308" y="1331"/>
                </a:lnTo>
                <a:lnTo>
                  <a:pt x="3292" y="1330"/>
                </a:lnTo>
                <a:lnTo>
                  <a:pt x="3276" y="1328"/>
                </a:lnTo>
                <a:lnTo>
                  <a:pt x="3260" y="1327"/>
                </a:lnTo>
                <a:lnTo>
                  <a:pt x="3252" y="1327"/>
                </a:lnTo>
                <a:lnTo>
                  <a:pt x="3269" y="1136"/>
                </a:lnTo>
                <a:lnTo>
                  <a:pt x="3277" y="1137"/>
                </a:lnTo>
                <a:lnTo>
                  <a:pt x="3292" y="1139"/>
                </a:lnTo>
                <a:lnTo>
                  <a:pt x="3308" y="1140"/>
                </a:lnTo>
                <a:lnTo>
                  <a:pt x="3324" y="1141"/>
                </a:lnTo>
                <a:lnTo>
                  <a:pt x="3339" y="1142"/>
                </a:lnTo>
                <a:lnTo>
                  <a:pt x="3355" y="1144"/>
                </a:lnTo>
                <a:lnTo>
                  <a:pt x="3370" y="1145"/>
                </a:lnTo>
                <a:lnTo>
                  <a:pt x="3386" y="1146"/>
                </a:lnTo>
                <a:lnTo>
                  <a:pt x="3402" y="1147"/>
                </a:lnTo>
                <a:lnTo>
                  <a:pt x="3417" y="1148"/>
                </a:lnTo>
                <a:lnTo>
                  <a:pt x="3433" y="1149"/>
                </a:lnTo>
                <a:lnTo>
                  <a:pt x="3449" y="1151"/>
                </a:lnTo>
                <a:lnTo>
                  <a:pt x="3457" y="1151"/>
                </a:lnTo>
                <a:close/>
                <a:moveTo>
                  <a:pt x="3833" y="1164"/>
                </a:moveTo>
                <a:lnTo>
                  <a:pt x="3831" y="1355"/>
                </a:lnTo>
                <a:lnTo>
                  <a:pt x="3824" y="1355"/>
                </a:lnTo>
                <a:lnTo>
                  <a:pt x="3808" y="1355"/>
                </a:lnTo>
                <a:lnTo>
                  <a:pt x="3791" y="1354"/>
                </a:lnTo>
                <a:lnTo>
                  <a:pt x="3776" y="1354"/>
                </a:lnTo>
                <a:lnTo>
                  <a:pt x="3759" y="1354"/>
                </a:lnTo>
                <a:lnTo>
                  <a:pt x="3743" y="1354"/>
                </a:lnTo>
                <a:lnTo>
                  <a:pt x="3727" y="1353"/>
                </a:lnTo>
                <a:lnTo>
                  <a:pt x="3711" y="1353"/>
                </a:lnTo>
                <a:lnTo>
                  <a:pt x="3695" y="1353"/>
                </a:lnTo>
                <a:lnTo>
                  <a:pt x="3679" y="1352"/>
                </a:lnTo>
                <a:lnTo>
                  <a:pt x="3662" y="1351"/>
                </a:lnTo>
                <a:lnTo>
                  <a:pt x="3646" y="1351"/>
                </a:lnTo>
                <a:lnTo>
                  <a:pt x="3638" y="1351"/>
                </a:lnTo>
                <a:lnTo>
                  <a:pt x="3645" y="1160"/>
                </a:lnTo>
                <a:lnTo>
                  <a:pt x="3653" y="1160"/>
                </a:lnTo>
                <a:lnTo>
                  <a:pt x="3669" y="1161"/>
                </a:lnTo>
                <a:lnTo>
                  <a:pt x="3684" y="1162"/>
                </a:lnTo>
                <a:lnTo>
                  <a:pt x="3700" y="1162"/>
                </a:lnTo>
                <a:lnTo>
                  <a:pt x="3716" y="1162"/>
                </a:lnTo>
                <a:lnTo>
                  <a:pt x="3731" y="1163"/>
                </a:lnTo>
                <a:lnTo>
                  <a:pt x="3747" y="1163"/>
                </a:lnTo>
                <a:lnTo>
                  <a:pt x="3763" y="1163"/>
                </a:lnTo>
                <a:lnTo>
                  <a:pt x="3778" y="1163"/>
                </a:lnTo>
                <a:lnTo>
                  <a:pt x="3794" y="1164"/>
                </a:lnTo>
                <a:lnTo>
                  <a:pt x="3810" y="1164"/>
                </a:lnTo>
                <a:lnTo>
                  <a:pt x="3826" y="1164"/>
                </a:lnTo>
                <a:lnTo>
                  <a:pt x="3833" y="1164"/>
                </a:lnTo>
                <a:close/>
                <a:moveTo>
                  <a:pt x="4209" y="1157"/>
                </a:moveTo>
                <a:lnTo>
                  <a:pt x="4218" y="1348"/>
                </a:lnTo>
                <a:lnTo>
                  <a:pt x="4217" y="1348"/>
                </a:lnTo>
                <a:lnTo>
                  <a:pt x="4203" y="1348"/>
                </a:lnTo>
                <a:lnTo>
                  <a:pt x="4188" y="1349"/>
                </a:lnTo>
                <a:lnTo>
                  <a:pt x="4174" y="1350"/>
                </a:lnTo>
                <a:lnTo>
                  <a:pt x="4160" y="1350"/>
                </a:lnTo>
                <a:lnTo>
                  <a:pt x="4146" y="1351"/>
                </a:lnTo>
                <a:lnTo>
                  <a:pt x="4132" y="1351"/>
                </a:lnTo>
                <a:lnTo>
                  <a:pt x="4117" y="1351"/>
                </a:lnTo>
                <a:lnTo>
                  <a:pt x="4103" y="1352"/>
                </a:lnTo>
                <a:lnTo>
                  <a:pt x="4089" y="1353"/>
                </a:lnTo>
                <a:lnTo>
                  <a:pt x="4074" y="1353"/>
                </a:lnTo>
                <a:lnTo>
                  <a:pt x="4060" y="1353"/>
                </a:lnTo>
                <a:lnTo>
                  <a:pt x="4046" y="1353"/>
                </a:lnTo>
                <a:lnTo>
                  <a:pt x="4032" y="1354"/>
                </a:lnTo>
                <a:lnTo>
                  <a:pt x="4024" y="1354"/>
                </a:lnTo>
                <a:lnTo>
                  <a:pt x="4021" y="1163"/>
                </a:lnTo>
                <a:lnTo>
                  <a:pt x="4028" y="1163"/>
                </a:lnTo>
                <a:lnTo>
                  <a:pt x="4042" y="1163"/>
                </a:lnTo>
                <a:lnTo>
                  <a:pt x="4056" y="1162"/>
                </a:lnTo>
                <a:lnTo>
                  <a:pt x="4070" y="1162"/>
                </a:lnTo>
                <a:lnTo>
                  <a:pt x="4083" y="1162"/>
                </a:lnTo>
                <a:lnTo>
                  <a:pt x="4097" y="1161"/>
                </a:lnTo>
                <a:lnTo>
                  <a:pt x="4112" y="1161"/>
                </a:lnTo>
                <a:lnTo>
                  <a:pt x="4125" y="1160"/>
                </a:lnTo>
                <a:lnTo>
                  <a:pt x="4139" y="1160"/>
                </a:lnTo>
                <a:lnTo>
                  <a:pt x="4153" y="1159"/>
                </a:lnTo>
                <a:lnTo>
                  <a:pt x="4167" y="1159"/>
                </a:lnTo>
                <a:lnTo>
                  <a:pt x="4181" y="1158"/>
                </a:lnTo>
                <a:lnTo>
                  <a:pt x="4194" y="1158"/>
                </a:lnTo>
                <a:lnTo>
                  <a:pt x="4208" y="1157"/>
                </a:lnTo>
                <a:lnTo>
                  <a:pt x="4209" y="1157"/>
                </a:lnTo>
                <a:close/>
                <a:moveTo>
                  <a:pt x="4584" y="1129"/>
                </a:moveTo>
                <a:lnTo>
                  <a:pt x="4603" y="1319"/>
                </a:lnTo>
                <a:lnTo>
                  <a:pt x="4601" y="1319"/>
                </a:lnTo>
                <a:lnTo>
                  <a:pt x="4587" y="1321"/>
                </a:lnTo>
                <a:lnTo>
                  <a:pt x="4572" y="1322"/>
                </a:lnTo>
                <a:lnTo>
                  <a:pt x="4558" y="1323"/>
                </a:lnTo>
                <a:lnTo>
                  <a:pt x="4544" y="1325"/>
                </a:lnTo>
                <a:lnTo>
                  <a:pt x="4530" y="1326"/>
                </a:lnTo>
                <a:lnTo>
                  <a:pt x="4516" y="1327"/>
                </a:lnTo>
                <a:lnTo>
                  <a:pt x="4501" y="1328"/>
                </a:lnTo>
                <a:lnTo>
                  <a:pt x="4487" y="1330"/>
                </a:lnTo>
                <a:lnTo>
                  <a:pt x="4473" y="1331"/>
                </a:lnTo>
                <a:lnTo>
                  <a:pt x="4459" y="1332"/>
                </a:lnTo>
                <a:lnTo>
                  <a:pt x="4445" y="1333"/>
                </a:lnTo>
                <a:lnTo>
                  <a:pt x="4430" y="1334"/>
                </a:lnTo>
                <a:lnTo>
                  <a:pt x="4416" y="1335"/>
                </a:lnTo>
                <a:lnTo>
                  <a:pt x="4410" y="1336"/>
                </a:lnTo>
                <a:lnTo>
                  <a:pt x="4397" y="1146"/>
                </a:lnTo>
                <a:lnTo>
                  <a:pt x="4402" y="1145"/>
                </a:lnTo>
                <a:lnTo>
                  <a:pt x="4416" y="1144"/>
                </a:lnTo>
                <a:lnTo>
                  <a:pt x="4430" y="1143"/>
                </a:lnTo>
                <a:lnTo>
                  <a:pt x="4444" y="1142"/>
                </a:lnTo>
                <a:lnTo>
                  <a:pt x="4457" y="1141"/>
                </a:lnTo>
                <a:lnTo>
                  <a:pt x="4471" y="1140"/>
                </a:lnTo>
                <a:lnTo>
                  <a:pt x="4485" y="1139"/>
                </a:lnTo>
                <a:lnTo>
                  <a:pt x="4499" y="1138"/>
                </a:lnTo>
                <a:lnTo>
                  <a:pt x="4513" y="1136"/>
                </a:lnTo>
                <a:lnTo>
                  <a:pt x="4527" y="1134"/>
                </a:lnTo>
                <a:lnTo>
                  <a:pt x="4540" y="1133"/>
                </a:lnTo>
                <a:lnTo>
                  <a:pt x="4554" y="1132"/>
                </a:lnTo>
                <a:lnTo>
                  <a:pt x="4568" y="1131"/>
                </a:lnTo>
                <a:lnTo>
                  <a:pt x="4581" y="1129"/>
                </a:lnTo>
                <a:lnTo>
                  <a:pt x="4584" y="1129"/>
                </a:lnTo>
                <a:close/>
                <a:moveTo>
                  <a:pt x="4957" y="1081"/>
                </a:moveTo>
                <a:lnTo>
                  <a:pt x="4986" y="1270"/>
                </a:lnTo>
                <a:lnTo>
                  <a:pt x="4981" y="1270"/>
                </a:lnTo>
                <a:lnTo>
                  <a:pt x="4967" y="1273"/>
                </a:lnTo>
                <a:lnTo>
                  <a:pt x="4954" y="1274"/>
                </a:lnTo>
                <a:lnTo>
                  <a:pt x="4940" y="1277"/>
                </a:lnTo>
                <a:lnTo>
                  <a:pt x="4925" y="1278"/>
                </a:lnTo>
                <a:lnTo>
                  <a:pt x="4911" y="1281"/>
                </a:lnTo>
                <a:lnTo>
                  <a:pt x="4897" y="1283"/>
                </a:lnTo>
                <a:lnTo>
                  <a:pt x="4883" y="1285"/>
                </a:lnTo>
                <a:lnTo>
                  <a:pt x="4869" y="1287"/>
                </a:lnTo>
                <a:lnTo>
                  <a:pt x="4855" y="1289"/>
                </a:lnTo>
                <a:lnTo>
                  <a:pt x="4841" y="1291"/>
                </a:lnTo>
                <a:lnTo>
                  <a:pt x="4827" y="1293"/>
                </a:lnTo>
                <a:lnTo>
                  <a:pt x="4813" y="1294"/>
                </a:lnTo>
                <a:lnTo>
                  <a:pt x="4799" y="1296"/>
                </a:lnTo>
                <a:lnTo>
                  <a:pt x="4795" y="1297"/>
                </a:lnTo>
                <a:lnTo>
                  <a:pt x="4771" y="1108"/>
                </a:lnTo>
                <a:lnTo>
                  <a:pt x="4774" y="1107"/>
                </a:lnTo>
                <a:lnTo>
                  <a:pt x="4788" y="1105"/>
                </a:lnTo>
                <a:lnTo>
                  <a:pt x="4802" y="1103"/>
                </a:lnTo>
                <a:lnTo>
                  <a:pt x="4815" y="1102"/>
                </a:lnTo>
                <a:lnTo>
                  <a:pt x="4829" y="1100"/>
                </a:lnTo>
                <a:lnTo>
                  <a:pt x="4843" y="1098"/>
                </a:lnTo>
                <a:lnTo>
                  <a:pt x="4856" y="1096"/>
                </a:lnTo>
                <a:lnTo>
                  <a:pt x="4870" y="1094"/>
                </a:lnTo>
                <a:lnTo>
                  <a:pt x="4884" y="1092"/>
                </a:lnTo>
                <a:lnTo>
                  <a:pt x="4897" y="1090"/>
                </a:lnTo>
                <a:lnTo>
                  <a:pt x="4911" y="1088"/>
                </a:lnTo>
                <a:lnTo>
                  <a:pt x="4925" y="1086"/>
                </a:lnTo>
                <a:lnTo>
                  <a:pt x="4938" y="1084"/>
                </a:lnTo>
                <a:lnTo>
                  <a:pt x="4952" y="1082"/>
                </a:lnTo>
                <a:lnTo>
                  <a:pt x="4957" y="1081"/>
                </a:lnTo>
                <a:close/>
                <a:moveTo>
                  <a:pt x="5327" y="1012"/>
                </a:moveTo>
                <a:lnTo>
                  <a:pt x="5367" y="1199"/>
                </a:lnTo>
                <a:lnTo>
                  <a:pt x="5358" y="1201"/>
                </a:lnTo>
                <a:lnTo>
                  <a:pt x="5345" y="1204"/>
                </a:lnTo>
                <a:lnTo>
                  <a:pt x="5331" y="1207"/>
                </a:lnTo>
                <a:lnTo>
                  <a:pt x="5317" y="1210"/>
                </a:lnTo>
                <a:lnTo>
                  <a:pt x="5303" y="1212"/>
                </a:lnTo>
                <a:lnTo>
                  <a:pt x="5289" y="1215"/>
                </a:lnTo>
                <a:lnTo>
                  <a:pt x="5275" y="1218"/>
                </a:lnTo>
                <a:lnTo>
                  <a:pt x="5261" y="1221"/>
                </a:lnTo>
                <a:lnTo>
                  <a:pt x="5247" y="1223"/>
                </a:lnTo>
                <a:lnTo>
                  <a:pt x="5233" y="1226"/>
                </a:lnTo>
                <a:lnTo>
                  <a:pt x="5219" y="1229"/>
                </a:lnTo>
                <a:lnTo>
                  <a:pt x="5206" y="1232"/>
                </a:lnTo>
                <a:lnTo>
                  <a:pt x="5192" y="1234"/>
                </a:lnTo>
                <a:lnTo>
                  <a:pt x="5177" y="1237"/>
                </a:lnTo>
                <a:lnTo>
                  <a:pt x="5143" y="1049"/>
                </a:lnTo>
                <a:lnTo>
                  <a:pt x="5156" y="1047"/>
                </a:lnTo>
                <a:lnTo>
                  <a:pt x="5170" y="1044"/>
                </a:lnTo>
                <a:lnTo>
                  <a:pt x="5183" y="1042"/>
                </a:lnTo>
                <a:lnTo>
                  <a:pt x="5197" y="1039"/>
                </a:lnTo>
                <a:lnTo>
                  <a:pt x="5211" y="1037"/>
                </a:lnTo>
                <a:lnTo>
                  <a:pt x="5224" y="1033"/>
                </a:lnTo>
                <a:lnTo>
                  <a:pt x="5237" y="1031"/>
                </a:lnTo>
                <a:lnTo>
                  <a:pt x="5251" y="1028"/>
                </a:lnTo>
                <a:lnTo>
                  <a:pt x="5265" y="1025"/>
                </a:lnTo>
                <a:lnTo>
                  <a:pt x="5278" y="1022"/>
                </a:lnTo>
                <a:lnTo>
                  <a:pt x="5292" y="1020"/>
                </a:lnTo>
                <a:lnTo>
                  <a:pt x="5306" y="1017"/>
                </a:lnTo>
                <a:lnTo>
                  <a:pt x="5319" y="1014"/>
                </a:lnTo>
                <a:lnTo>
                  <a:pt x="5327" y="1012"/>
                </a:lnTo>
                <a:close/>
                <a:moveTo>
                  <a:pt x="5692" y="924"/>
                </a:moveTo>
                <a:lnTo>
                  <a:pt x="5742" y="1108"/>
                </a:lnTo>
                <a:lnTo>
                  <a:pt x="5731" y="1111"/>
                </a:lnTo>
                <a:lnTo>
                  <a:pt x="5717" y="1115"/>
                </a:lnTo>
                <a:lnTo>
                  <a:pt x="5704" y="1119"/>
                </a:lnTo>
                <a:lnTo>
                  <a:pt x="5690" y="1122"/>
                </a:lnTo>
                <a:lnTo>
                  <a:pt x="5676" y="1126"/>
                </a:lnTo>
                <a:lnTo>
                  <a:pt x="5663" y="1129"/>
                </a:lnTo>
                <a:lnTo>
                  <a:pt x="5649" y="1133"/>
                </a:lnTo>
                <a:lnTo>
                  <a:pt x="5635" y="1136"/>
                </a:lnTo>
                <a:lnTo>
                  <a:pt x="5621" y="1140"/>
                </a:lnTo>
                <a:lnTo>
                  <a:pt x="5607" y="1143"/>
                </a:lnTo>
                <a:lnTo>
                  <a:pt x="5594" y="1147"/>
                </a:lnTo>
                <a:lnTo>
                  <a:pt x="5580" y="1150"/>
                </a:lnTo>
                <a:lnTo>
                  <a:pt x="5566" y="1153"/>
                </a:lnTo>
                <a:lnTo>
                  <a:pt x="5555" y="1156"/>
                </a:lnTo>
                <a:lnTo>
                  <a:pt x="5510" y="971"/>
                </a:lnTo>
                <a:lnTo>
                  <a:pt x="5521" y="968"/>
                </a:lnTo>
                <a:lnTo>
                  <a:pt x="5535" y="965"/>
                </a:lnTo>
                <a:lnTo>
                  <a:pt x="5548" y="961"/>
                </a:lnTo>
                <a:lnTo>
                  <a:pt x="5561" y="958"/>
                </a:lnTo>
                <a:lnTo>
                  <a:pt x="5574" y="955"/>
                </a:lnTo>
                <a:lnTo>
                  <a:pt x="5588" y="951"/>
                </a:lnTo>
                <a:lnTo>
                  <a:pt x="5601" y="948"/>
                </a:lnTo>
                <a:lnTo>
                  <a:pt x="5614" y="945"/>
                </a:lnTo>
                <a:lnTo>
                  <a:pt x="5628" y="941"/>
                </a:lnTo>
                <a:lnTo>
                  <a:pt x="5641" y="938"/>
                </a:lnTo>
                <a:lnTo>
                  <a:pt x="5654" y="934"/>
                </a:lnTo>
                <a:lnTo>
                  <a:pt x="5668" y="931"/>
                </a:lnTo>
                <a:lnTo>
                  <a:pt x="5681" y="927"/>
                </a:lnTo>
                <a:lnTo>
                  <a:pt x="5692" y="924"/>
                </a:lnTo>
                <a:close/>
                <a:moveTo>
                  <a:pt x="6053" y="816"/>
                </a:moveTo>
                <a:lnTo>
                  <a:pt x="6112" y="997"/>
                </a:lnTo>
                <a:lnTo>
                  <a:pt x="6111" y="997"/>
                </a:lnTo>
                <a:lnTo>
                  <a:pt x="6098" y="1001"/>
                </a:lnTo>
                <a:lnTo>
                  <a:pt x="6084" y="1006"/>
                </a:lnTo>
                <a:lnTo>
                  <a:pt x="6071" y="1010"/>
                </a:lnTo>
                <a:lnTo>
                  <a:pt x="6057" y="1015"/>
                </a:lnTo>
                <a:lnTo>
                  <a:pt x="6044" y="1019"/>
                </a:lnTo>
                <a:lnTo>
                  <a:pt x="6030" y="1023"/>
                </a:lnTo>
                <a:lnTo>
                  <a:pt x="6017" y="1028"/>
                </a:lnTo>
                <a:lnTo>
                  <a:pt x="6003" y="1032"/>
                </a:lnTo>
                <a:lnTo>
                  <a:pt x="5990" y="1036"/>
                </a:lnTo>
                <a:lnTo>
                  <a:pt x="5976" y="1040"/>
                </a:lnTo>
                <a:lnTo>
                  <a:pt x="5963" y="1044"/>
                </a:lnTo>
                <a:lnTo>
                  <a:pt x="5949" y="1048"/>
                </a:lnTo>
                <a:lnTo>
                  <a:pt x="5936" y="1052"/>
                </a:lnTo>
                <a:lnTo>
                  <a:pt x="5928" y="1055"/>
                </a:lnTo>
                <a:lnTo>
                  <a:pt x="5873" y="872"/>
                </a:lnTo>
                <a:lnTo>
                  <a:pt x="5881" y="870"/>
                </a:lnTo>
                <a:lnTo>
                  <a:pt x="5893" y="866"/>
                </a:lnTo>
                <a:lnTo>
                  <a:pt x="5907" y="862"/>
                </a:lnTo>
                <a:lnTo>
                  <a:pt x="5920" y="858"/>
                </a:lnTo>
                <a:lnTo>
                  <a:pt x="5933" y="854"/>
                </a:lnTo>
                <a:lnTo>
                  <a:pt x="5946" y="850"/>
                </a:lnTo>
                <a:lnTo>
                  <a:pt x="5960" y="846"/>
                </a:lnTo>
                <a:lnTo>
                  <a:pt x="5973" y="841"/>
                </a:lnTo>
                <a:lnTo>
                  <a:pt x="5986" y="837"/>
                </a:lnTo>
                <a:lnTo>
                  <a:pt x="5999" y="833"/>
                </a:lnTo>
                <a:lnTo>
                  <a:pt x="6012" y="829"/>
                </a:lnTo>
                <a:lnTo>
                  <a:pt x="6026" y="825"/>
                </a:lnTo>
                <a:lnTo>
                  <a:pt x="6038" y="820"/>
                </a:lnTo>
                <a:lnTo>
                  <a:pt x="6051" y="816"/>
                </a:lnTo>
                <a:lnTo>
                  <a:pt x="6053" y="816"/>
                </a:lnTo>
                <a:close/>
                <a:moveTo>
                  <a:pt x="6406" y="688"/>
                </a:moveTo>
                <a:lnTo>
                  <a:pt x="6476" y="865"/>
                </a:lnTo>
                <a:lnTo>
                  <a:pt x="6472" y="867"/>
                </a:lnTo>
                <a:lnTo>
                  <a:pt x="6459" y="872"/>
                </a:lnTo>
                <a:lnTo>
                  <a:pt x="6445" y="877"/>
                </a:lnTo>
                <a:lnTo>
                  <a:pt x="6432" y="882"/>
                </a:lnTo>
                <a:lnTo>
                  <a:pt x="6419" y="887"/>
                </a:lnTo>
                <a:lnTo>
                  <a:pt x="6406" y="892"/>
                </a:lnTo>
                <a:lnTo>
                  <a:pt x="6392" y="897"/>
                </a:lnTo>
                <a:lnTo>
                  <a:pt x="6379" y="903"/>
                </a:lnTo>
                <a:lnTo>
                  <a:pt x="6366" y="907"/>
                </a:lnTo>
                <a:lnTo>
                  <a:pt x="6353" y="912"/>
                </a:lnTo>
                <a:lnTo>
                  <a:pt x="6339" y="917"/>
                </a:lnTo>
                <a:lnTo>
                  <a:pt x="6326" y="922"/>
                </a:lnTo>
                <a:lnTo>
                  <a:pt x="6313" y="927"/>
                </a:lnTo>
                <a:lnTo>
                  <a:pt x="6299" y="932"/>
                </a:lnTo>
                <a:lnTo>
                  <a:pt x="6295" y="933"/>
                </a:lnTo>
                <a:lnTo>
                  <a:pt x="6230" y="754"/>
                </a:lnTo>
                <a:lnTo>
                  <a:pt x="6234" y="752"/>
                </a:lnTo>
                <a:lnTo>
                  <a:pt x="6247" y="747"/>
                </a:lnTo>
                <a:lnTo>
                  <a:pt x="6260" y="743"/>
                </a:lnTo>
                <a:lnTo>
                  <a:pt x="6273" y="738"/>
                </a:lnTo>
                <a:lnTo>
                  <a:pt x="6286" y="734"/>
                </a:lnTo>
                <a:lnTo>
                  <a:pt x="6299" y="729"/>
                </a:lnTo>
                <a:lnTo>
                  <a:pt x="6312" y="724"/>
                </a:lnTo>
                <a:lnTo>
                  <a:pt x="6325" y="719"/>
                </a:lnTo>
                <a:lnTo>
                  <a:pt x="6338" y="714"/>
                </a:lnTo>
                <a:lnTo>
                  <a:pt x="6351" y="709"/>
                </a:lnTo>
                <a:lnTo>
                  <a:pt x="6364" y="704"/>
                </a:lnTo>
                <a:lnTo>
                  <a:pt x="6377" y="699"/>
                </a:lnTo>
                <a:lnTo>
                  <a:pt x="6390" y="694"/>
                </a:lnTo>
                <a:lnTo>
                  <a:pt x="6402" y="689"/>
                </a:lnTo>
                <a:lnTo>
                  <a:pt x="6406" y="688"/>
                </a:lnTo>
                <a:close/>
                <a:moveTo>
                  <a:pt x="6753" y="541"/>
                </a:moveTo>
                <a:lnTo>
                  <a:pt x="6832" y="714"/>
                </a:lnTo>
                <a:lnTo>
                  <a:pt x="6825" y="717"/>
                </a:lnTo>
                <a:lnTo>
                  <a:pt x="6813" y="723"/>
                </a:lnTo>
                <a:lnTo>
                  <a:pt x="6800" y="729"/>
                </a:lnTo>
                <a:lnTo>
                  <a:pt x="6787" y="735"/>
                </a:lnTo>
                <a:lnTo>
                  <a:pt x="6774" y="740"/>
                </a:lnTo>
                <a:lnTo>
                  <a:pt x="6761" y="746"/>
                </a:lnTo>
                <a:lnTo>
                  <a:pt x="6748" y="752"/>
                </a:lnTo>
                <a:lnTo>
                  <a:pt x="6734" y="757"/>
                </a:lnTo>
                <a:lnTo>
                  <a:pt x="6722" y="763"/>
                </a:lnTo>
                <a:lnTo>
                  <a:pt x="6709" y="769"/>
                </a:lnTo>
                <a:lnTo>
                  <a:pt x="6696" y="775"/>
                </a:lnTo>
                <a:lnTo>
                  <a:pt x="6683" y="780"/>
                </a:lnTo>
                <a:lnTo>
                  <a:pt x="6669" y="786"/>
                </a:lnTo>
                <a:lnTo>
                  <a:pt x="6656" y="792"/>
                </a:lnTo>
                <a:lnTo>
                  <a:pt x="6654" y="792"/>
                </a:lnTo>
                <a:lnTo>
                  <a:pt x="6581" y="616"/>
                </a:lnTo>
                <a:lnTo>
                  <a:pt x="6582" y="616"/>
                </a:lnTo>
                <a:lnTo>
                  <a:pt x="6595" y="611"/>
                </a:lnTo>
                <a:lnTo>
                  <a:pt x="6607" y="605"/>
                </a:lnTo>
                <a:lnTo>
                  <a:pt x="6620" y="600"/>
                </a:lnTo>
                <a:lnTo>
                  <a:pt x="6633" y="594"/>
                </a:lnTo>
                <a:lnTo>
                  <a:pt x="6645" y="588"/>
                </a:lnTo>
                <a:lnTo>
                  <a:pt x="6658" y="583"/>
                </a:lnTo>
                <a:lnTo>
                  <a:pt x="6671" y="577"/>
                </a:lnTo>
                <a:lnTo>
                  <a:pt x="6683" y="572"/>
                </a:lnTo>
                <a:lnTo>
                  <a:pt x="6696" y="566"/>
                </a:lnTo>
                <a:lnTo>
                  <a:pt x="6709" y="560"/>
                </a:lnTo>
                <a:lnTo>
                  <a:pt x="6721" y="555"/>
                </a:lnTo>
                <a:lnTo>
                  <a:pt x="6734" y="549"/>
                </a:lnTo>
                <a:lnTo>
                  <a:pt x="6747" y="543"/>
                </a:lnTo>
                <a:lnTo>
                  <a:pt x="6753" y="541"/>
                </a:lnTo>
                <a:close/>
                <a:moveTo>
                  <a:pt x="7090" y="374"/>
                </a:moveTo>
                <a:lnTo>
                  <a:pt x="7178" y="544"/>
                </a:lnTo>
                <a:lnTo>
                  <a:pt x="7171" y="547"/>
                </a:lnTo>
                <a:lnTo>
                  <a:pt x="7159" y="554"/>
                </a:lnTo>
                <a:lnTo>
                  <a:pt x="7146" y="561"/>
                </a:lnTo>
                <a:lnTo>
                  <a:pt x="7133" y="567"/>
                </a:lnTo>
                <a:lnTo>
                  <a:pt x="7121" y="574"/>
                </a:lnTo>
                <a:lnTo>
                  <a:pt x="7108" y="580"/>
                </a:lnTo>
                <a:lnTo>
                  <a:pt x="7095" y="586"/>
                </a:lnTo>
                <a:lnTo>
                  <a:pt x="7083" y="593"/>
                </a:lnTo>
                <a:lnTo>
                  <a:pt x="7070" y="600"/>
                </a:lnTo>
                <a:lnTo>
                  <a:pt x="7057" y="606"/>
                </a:lnTo>
                <a:lnTo>
                  <a:pt x="7045" y="613"/>
                </a:lnTo>
                <a:lnTo>
                  <a:pt x="7032" y="619"/>
                </a:lnTo>
                <a:lnTo>
                  <a:pt x="7019" y="625"/>
                </a:lnTo>
                <a:lnTo>
                  <a:pt x="7006" y="631"/>
                </a:lnTo>
                <a:lnTo>
                  <a:pt x="6922" y="460"/>
                </a:lnTo>
                <a:lnTo>
                  <a:pt x="6934" y="454"/>
                </a:lnTo>
                <a:lnTo>
                  <a:pt x="6947" y="448"/>
                </a:lnTo>
                <a:lnTo>
                  <a:pt x="6959" y="442"/>
                </a:lnTo>
                <a:lnTo>
                  <a:pt x="6972" y="436"/>
                </a:lnTo>
                <a:lnTo>
                  <a:pt x="6984" y="429"/>
                </a:lnTo>
                <a:lnTo>
                  <a:pt x="6996" y="423"/>
                </a:lnTo>
                <a:lnTo>
                  <a:pt x="7009" y="417"/>
                </a:lnTo>
                <a:lnTo>
                  <a:pt x="7021" y="410"/>
                </a:lnTo>
                <a:lnTo>
                  <a:pt x="7033" y="404"/>
                </a:lnTo>
                <a:lnTo>
                  <a:pt x="7046" y="398"/>
                </a:lnTo>
                <a:lnTo>
                  <a:pt x="7058" y="392"/>
                </a:lnTo>
                <a:lnTo>
                  <a:pt x="7070" y="385"/>
                </a:lnTo>
                <a:lnTo>
                  <a:pt x="7083" y="379"/>
                </a:lnTo>
                <a:lnTo>
                  <a:pt x="7090" y="374"/>
                </a:lnTo>
                <a:close/>
                <a:moveTo>
                  <a:pt x="7533" y="238"/>
                </a:moveTo>
                <a:lnTo>
                  <a:pt x="7555" y="664"/>
                </a:lnTo>
                <a:lnTo>
                  <a:pt x="7305" y="805"/>
                </a:lnTo>
                <a:lnTo>
                  <a:pt x="7283" y="379"/>
                </a:lnTo>
                <a:lnTo>
                  <a:pt x="6930" y="141"/>
                </a:lnTo>
                <a:lnTo>
                  <a:pt x="7180" y="0"/>
                </a:lnTo>
                <a:lnTo>
                  <a:pt x="7533" y="238"/>
                </a:lnTo>
                <a:close/>
                <a:moveTo>
                  <a:pt x="264" y="133"/>
                </a:moveTo>
                <a:lnTo>
                  <a:pt x="163" y="295"/>
                </a:lnTo>
                <a:lnTo>
                  <a:pt x="150" y="287"/>
                </a:lnTo>
                <a:lnTo>
                  <a:pt x="136" y="278"/>
                </a:lnTo>
                <a:lnTo>
                  <a:pt x="123" y="269"/>
                </a:lnTo>
                <a:lnTo>
                  <a:pt x="109" y="261"/>
                </a:lnTo>
                <a:lnTo>
                  <a:pt x="95" y="252"/>
                </a:lnTo>
                <a:lnTo>
                  <a:pt x="82" y="243"/>
                </a:lnTo>
                <a:lnTo>
                  <a:pt x="68" y="235"/>
                </a:lnTo>
                <a:lnTo>
                  <a:pt x="54" y="226"/>
                </a:lnTo>
                <a:lnTo>
                  <a:pt x="41" y="217"/>
                </a:lnTo>
                <a:lnTo>
                  <a:pt x="27" y="208"/>
                </a:lnTo>
                <a:lnTo>
                  <a:pt x="14" y="200"/>
                </a:lnTo>
                <a:lnTo>
                  <a:pt x="0" y="191"/>
                </a:lnTo>
                <a:lnTo>
                  <a:pt x="105" y="32"/>
                </a:lnTo>
                <a:lnTo>
                  <a:pt x="118" y="40"/>
                </a:lnTo>
                <a:lnTo>
                  <a:pt x="131" y="49"/>
                </a:lnTo>
                <a:lnTo>
                  <a:pt x="145" y="57"/>
                </a:lnTo>
                <a:lnTo>
                  <a:pt x="158" y="66"/>
                </a:lnTo>
                <a:lnTo>
                  <a:pt x="171" y="75"/>
                </a:lnTo>
                <a:lnTo>
                  <a:pt x="184" y="83"/>
                </a:lnTo>
                <a:lnTo>
                  <a:pt x="197" y="91"/>
                </a:lnTo>
                <a:lnTo>
                  <a:pt x="211" y="100"/>
                </a:lnTo>
                <a:lnTo>
                  <a:pt x="224" y="108"/>
                </a:lnTo>
                <a:lnTo>
                  <a:pt x="237" y="117"/>
                </a:lnTo>
                <a:lnTo>
                  <a:pt x="251" y="125"/>
                </a:lnTo>
                <a:lnTo>
                  <a:pt x="264" y="13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7208079" y="4584876"/>
            <a:ext cx="1396469" cy="2268279"/>
          </a:xfrm>
          <a:custGeom>
            <a:avLst/>
            <a:gdLst/>
            <a:ahLst/>
            <a:cxnLst/>
            <a:rect l="l" t="t" r="r" b="b"/>
            <a:pathLst>
              <a:path w="3920" h="6367" extrusionOk="0">
                <a:moveTo>
                  <a:pt x="3442" y="467"/>
                </a:moveTo>
                <a:lnTo>
                  <a:pt x="3334" y="310"/>
                </a:lnTo>
                <a:lnTo>
                  <a:pt x="3350" y="298"/>
                </a:lnTo>
                <a:lnTo>
                  <a:pt x="3374" y="282"/>
                </a:lnTo>
                <a:lnTo>
                  <a:pt x="3398" y="266"/>
                </a:lnTo>
                <a:lnTo>
                  <a:pt x="3422" y="249"/>
                </a:lnTo>
                <a:lnTo>
                  <a:pt x="3447" y="233"/>
                </a:lnTo>
                <a:lnTo>
                  <a:pt x="3472" y="217"/>
                </a:lnTo>
                <a:lnTo>
                  <a:pt x="3493" y="202"/>
                </a:lnTo>
                <a:lnTo>
                  <a:pt x="3598" y="362"/>
                </a:lnTo>
                <a:lnTo>
                  <a:pt x="3576" y="376"/>
                </a:lnTo>
                <a:lnTo>
                  <a:pt x="3553" y="392"/>
                </a:lnTo>
                <a:lnTo>
                  <a:pt x="3529" y="408"/>
                </a:lnTo>
                <a:lnTo>
                  <a:pt x="3505" y="424"/>
                </a:lnTo>
                <a:lnTo>
                  <a:pt x="3482" y="439"/>
                </a:lnTo>
                <a:lnTo>
                  <a:pt x="3457" y="456"/>
                </a:lnTo>
                <a:lnTo>
                  <a:pt x="3442" y="467"/>
                </a:lnTo>
                <a:close/>
                <a:moveTo>
                  <a:pt x="3138" y="690"/>
                </a:moveTo>
                <a:lnTo>
                  <a:pt x="3022" y="538"/>
                </a:lnTo>
                <a:lnTo>
                  <a:pt x="3042" y="522"/>
                </a:lnTo>
                <a:lnTo>
                  <a:pt x="3066" y="505"/>
                </a:lnTo>
                <a:lnTo>
                  <a:pt x="3089" y="487"/>
                </a:lnTo>
                <a:lnTo>
                  <a:pt x="3112" y="469"/>
                </a:lnTo>
                <a:lnTo>
                  <a:pt x="3136" y="452"/>
                </a:lnTo>
                <a:lnTo>
                  <a:pt x="3159" y="435"/>
                </a:lnTo>
                <a:lnTo>
                  <a:pt x="3176" y="422"/>
                </a:lnTo>
                <a:lnTo>
                  <a:pt x="3289" y="576"/>
                </a:lnTo>
                <a:lnTo>
                  <a:pt x="3273" y="588"/>
                </a:lnTo>
                <a:lnTo>
                  <a:pt x="3250" y="605"/>
                </a:lnTo>
                <a:lnTo>
                  <a:pt x="3227" y="622"/>
                </a:lnTo>
                <a:lnTo>
                  <a:pt x="3204" y="639"/>
                </a:lnTo>
                <a:lnTo>
                  <a:pt x="3182" y="656"/>
                </a:lnTo>
                <a:lnTo>
                  <a:pt x="3159" y="673"/>
                </a:lnTo>
                <a:lnTo>
                  <a:pt x="3138" y="690"/>
                </a:lnTo>
                <a:close/>
                <a:moveTo>
                  <a:pt x="2848" y="928"/>
                </a:moveTo>
                <a:lnTo>
                  <a:pt x="2723" y="784"/>
                </a:lnTo>
                <a:lnTo>
                  <a:pt x="2727" y="780"/>
                </a:lnTo>
                <a:lnTo>
                  <a:pt x="2749" y="761"/>
                </a:lnTo>
                <a:lnTo>
                  <a:pt x="2772" y="742"/>
                </a:lnTo>
                <a:lnTo>
                  <a:pt x="2793" y="723"/>
                </a:lnTo>
                <a:lnTo>
                  <a:pt x="2816" y="705"/>
                </a:lnTo>
                <a:lnTo>
                  <a:pt x="2838" y="686"/>
                </a:lnTo>
                <a:lnTo>
                  <a:pt x="2860" y="667"/>
                </a:lnTo>
                <a:lnTo>
                  <a:pt x="2871" y="659"/>
                </a:lnTo>
                <a:lnTo>
                  <a:pt x="2991" y="806"/>
                </a:lnTo>
                <a:lnTo>
                  <a:pt x="2982" y="815"/>
                </a:lnTo>
                <a:lnTo>
                  <a:pt x="2960" y="833"/>
                </a:lnTo>
                <a:lnTo>
                  <a:pt x="2938" y="851"/>
                </a:lnTo>
                <a:lnTo>
                  <a:pt x="2917" y="869"/>
                </a:lnTo>
                <a:lnTo>
                  <a:pt x="2895" y="887"/>
                </a:lnTo>
                <a:lnTo>
                  <a:pt x="2874" y="906"/>
                </a:lnTo>
                <a:lnTo>
                  <a:pt x="2852" y="924"/>
                </a:lnTo>
                <a:lnTo>
                  <a:pt x="2848" y="928"/>
                </a:lnTo>
                <a:close/>
                <a:moveTo>
                  <a:pt x="2570" y="1182"/>
                </a:moveTo>
                <a:lnTo>
                  <a:pt x="2438" y="1045"/>
                </a:lnTo>
                <a:lnTo>
                  <a:pt x="2450" y="1034"/>
                </a:lnTo>
                <a:lnTo>
                  <a:pt x="2470" y="1014"/>
                </a:lnTo>
                <a:lnTo>
                  <a:pt x="2492" y="994"/>
                </a:lnTo>
                <a:lnTo>
                  <a:pt x="2513" y="974"/>
                </a:lnTo>
                <a:lnTo>
                  <a:pt x="2534" y="954"/>
                </a:lnTo>
                <a:lnTo>
                  <a:pt x="2555" y="935"/>
                </a:lnTo>
                <a:lnTo>
                  <a:pt x="2576" y="915"/>
                </a:lnTo>
                <a:lnTo>
                  <a:pt x="2579" y="912"/>
                </a:lnTo>
                <a:lnTo>
                  <a:pt x="2707" y="1053"/>
                </a:lnTo>
                <a:lnTo>
                  <a:pt x="2705" y="1056"/>
                </a:lnTo>
                <a:lnTo>
                  <a:pt x="2684" y="1074"/>
                </a:lnTo>
                <a:lnTo>
                  <a:pt x="2664" y="1094"/>
                </a:lnTo>
                <a:lnTo>
                  <a:pt x="2643" y="1113"/>
                </a:lnTo>
                <a:lnTo>
                  <a:pt x="2623" y="1132"/>
                </a:lnTo>
                <a:lnTo>
                  <a:pt x="2603" y="1152"/>
                </a:lnTo>
                <a:lnTo>
                  <a:pt x="2582" y="1171"/>
                </a:lnTo>
                <a:lnTo>
                  <a:pt x="2570" y="1182"/>
                </a:lnTo>
                <a:close/>
                <a:moveTo>
                  <a:pt x="2308" y="1452"/>
                </a:moveTo>
                <a:lnTo>
                  <a:pt x="2168" y="1322"/>
                </a:lnTo>
                <a:lnTo>
                  <a:pt x="2187" y="1301"/>
                </a:lnTo>
                <a:lnTo>
                  <a:pt x="2207" y="1280"/>
                </a:lnTo>
                <a:lnTo>
                  <a:pt x="2226" y="1259"/>
                </a:lnTo>
                <a:lnTo>
                  <a:pt x="2246" y="1238"/>
                </a:lnTo>
                <a:lnTo>
                  <a:pt x="2266" y="1218"/>
                </a:lnTo>
                <a:lnTo>
                  <a:pt x="2286" y="1197"/>
                </a:lnTo>
                <a:lnTo>
                  <a:pt x="2301" y="1181"/>
                </a:lnTo>
                <a:lnTo>
                  <a:pt x="2437" y="1315"/>
                </a:lnTo>
                <a:lnTo>
                  <a:pt x="2423" y="1330"/>
                </a:lnTo>
                <a:lnTo>
                  <a:pt x="2403" y="1350"/>
                </a:lnTo>
                <a:lnTo>
                  <a:pt x="2384" y="1370"/>
                </a:lnTo>
                <a:lnTo>
                  <a:pt x="2364" y="1390"/>
                </a:lnTo>
                <a:lnTo>
                  <a:pt x="2345" y="1411"/>
                </a:lnTo>
                <a:lnTo>
                  <a:pt x="2326" y="1432"/>
                </a:lnTo>
                <a:lnTo>
                  <a:pt x="2308" y="1452"/>
                </a:lnTo>
                <a:close/>
                <a:moveTo>
                  <a:pt x="2060" y="1735"/>
                </a:moveTo>
                <a:lnTo>
                  <a:pt x="1913" y="1612"/>
                </a:lnTo>
                <a:lnTo>
                  <a:pt x="1921" y="1604"/>
                </a:lnTo>
                <a:lnTo>
                  <a:pt x="1939" y="1581"/>
                </a:lnTo>
                <a:lnTo>
                  <a:pt x="1958" y="1559"/>
                </a:lnTo>
                <a:lnTo>
                  <a:pt x="1976" y="1537"/>
                </a:lnTo>
                <a:lnTo>
                  <a:pt x="1995" y="1515"/>
                </a:lnTo>
                <a:lnTo>
                  <a:pt x="2013" y="1494"/>
                </a:lnTo>
                <a:lnTo>
                  <a:pt x="2033" y="1472"/>
                </a:lnTo>
                <a:lnTo>
                  <a:pt x="2039" y="1465"/>
                </a:lnTo>
                <a:lnTo>
                  <a:pt x="2181" y="1591"/>
                </a:lnTo>
                <a:lnTo>
                  <a:pt x="2176" y="1598"/>
                </a:lnTo>
                <a:lnTo>
                  <a:pt x="2158" y="1619"/>
                </a:lnTo>
                <a:lnTo>
                  <a:pt x="2140" y="1640"/>
                </a:lnTo>
                <a:lnTo>
                  <a:pt x="2121" y="1661"/>
                </a:lnTo>
                <a:lnTo>
                  <a:pt x="2103" y="1682"/>
                </a:lnTo>
                <a:lnTo>
                  <a:pt x="2085" y="1704"/>
                </a:lnTo>
                <a:lnTo>
                  <a:pt x="2067" y="1725"/>
                </a:lnTo>
                <a:lnTo>
                  <a:pt x="2060" y="1735"/>
                </a:lnTo>
                <a:close/>
                <a:moveTo>
                  <a:pt x="1828" y="2031"/>
                </a:moveTo>
                <a:lnTo>
                  <a:pt x="1675" y="1917"/>
                </a:lnTo>
                <a:lnTo>
                  <a:pt x="1690" y="1896"/>
                </a:lnTo>
                <a:lnTo>
                  <a:pt x="1707" y="1873"/>
                </a:lnTo>
                <a:lnTo>
                  <a:pt x="1724" y="1850"/>
                </a:lnTo>
                <a:lnTo>
                  <a:pt x="1742" y="1828"/>
                </a:lnTo>
                <a:lnTo>
                  <a:pt x="1759" y="1805"/>
                </a:lnTo>
                <a:lnTo>
                  <a:pt x="1777" y="1782"/>
                </a:lnTo>
                <a:lnTo>
                  <a:pt x="1792" y="1763"/>
                </a:lnTo>
                <a:lnTo>
                  <a:pt x="1942" y="1881"/>
                </a:lnTo>
                <a:lnTo>
                  <a:pt x="1927" y="1900"/>
                </a:lnTo>
                <a:lnTo>
                  <a:pt x="1910" y="1921"/>
                </a:lnTo>
                <a:lnTo>
                  <a:pt x="1893" y="1944"/>
                </a:lnTo>
                <a:lnTo>
                  <a:pt x="1876" y="1966"/>
                </a:lnTo>
                <a:lnTo>
                  <a:pt x="1859" y="1988"/>
                </a:lnTo>
                <a:lnTo>
                  <a:pt x="1843" y="2011"/>
                </a:lnTo>
                <a:lnTo>
                  <a:pt x="1828" y="2031"/>
                </a:lnTo>
                <a:close/>
                <a:moveTo>
                  <a:pt x="1612" y="2339"/>
                </a:moveTo>
                <a:lnTo>
                  <a:pt x="1453" y="2234"/>
                </a:lnTo>
                <a:lnTo>
                  <a:pt x="1459" y="2224"/>
                </a:lnTo>
                <a:lnTo>
                  <a:pt x="1475" y="2201"/>
                </a:lnTo>
                <a:lnTo>
                  <a:pt x="1491" y="2177"/>
                </a:lnTo>
                <a:lnTo>
                  <a:pt x="1507" y="2153"/>
                </a:lnTo>
                <a:lnTo>
                  <a:pt x="1523" y="2129"/>
                </a:lnTo>
                <a:lnTo>
                  <a:pt x="1540" y="2106"/>
                </a:lnTo>
                <a:lnTo>
                  <a:pt x="1556" y="2082"/>
                </a:lnTo>
                <a:lnTo>
                  <a:pt x="1562" y="2073"/>
                </a:lnTo>
                <a:lnTo>
                  <a:pt x="1718" y="2183"/>
                </a:lnTo>
                <a:lnTo>
                  <a:pt x="1712" y="2192"/>
                </a:lnTo>
                <a:lnTo>
                  <a:pt x="1696" y="2214"/>
                </a:lnTo>
                <a:lnTo>
                  <a:pt x="1680" y="2237"/>
                </a:lnTo>
                <a:lnTo>
                  <a:pt x="1665" y="2260"/>
                </a:lnTo>
                <a:lnTo>
                  <a:pt x="1649" y="2283"/>
                </a:lnTo>
                <a:lnTo>
                  <a:pt x="1634" y="2306"/>
                </a:lnTo>
                <a:lnTo>
                  <a:pt x="1618" y="2330"/>
                </a:lnTo>
                <a:lnTo>
                  <a:pt x="1612" y="2339"/>
                </a:lnTo>
                <a:close/>
                <a:moveTo>
                  <a:pt x="1414" y="2658"/>
                </a:moveTo>
                <a:lnTo>
                  <a:pt x="1249" y="2562"/>
                </a:lnTo>
                <a:lnTo>
                  <a:pt x="1262" y="2540"/>
                </a:lnTo>
                <a:lnTo>
                  <a:pt x="1277" y="2516"/>
                </a:lnTo>
                <a:lnTo>
                  <a:pt x="1291" y="2491"/>
                </a:lnTo>
                <a:lnTo>
                  <a:pt x="1306" y="2466"/>
                </a:lnTo>
                <a:lnTo>
                  <a:pt x="1321" y="2442"/>
                </a:lnTo>
                <a:lnTo>
                  <a:pt x="1336" y="2417"/>
                </a:lnTo>
                <a:lnTo>
                  <a:pt x="1349" y="2396"/>
                </a:lnTo>
                <a:lnTo>
                  <a:pt x="1511" y="2497"/>
                </a:lnTo>
                <a:lnTo>
                  <a:pt x="1498" y="2517"/>
                </a:lnTo>
                <a:lnTo>
                  <a:pt x="1484" y="2542"/>
                </a:lnTo>
                <a:lnTo>
                  <a:pt x="1470" y="2565"/>
                </a:lnTo>
                <a:lnTo>
                  <a:pt x="1455" y="2589"/>
                </a:lnTo>
                <a:lnTo>
                  <a:pt x="1441" y="2613"/>
                </a:lnTo>
                <a:lnTo>
                  <a:pt x="1427" y="2637"/>
                </a:lnTo>
                <a:lnTo>
                  <a:pt x="1414" y="2658"/>
                </a:lnTo>
                <a:close/>
                <a:moveTo>
                  <a:pt x="1233" y="2989"/>
                </a:moveTo>
                <a:lnTo>
                  <a:pt x="1064" y="2901"/>
                </a:lnTo>
                <a:lnTo>
                  <a:pt x="1069" y="2892"/>
                </a:lnTo>
                <a:lnTo>
                  <a:pt x="1082" y="2866"/>
                </a:lnTo>
                <a:lnTo>
                  <a:pt x="1095" y="2840"/>
                </a:lnTo>
                <a:lnTo>
                  <a:pt x="1108" y="2815"/>
                </a:lnTo>
                <a:lnTo>
                  <a:pt x="1122" y="2790"/>
                </a:lnTo>
                <a:lnTo>
                  <a:pt x="1135" y="2765"/>
                </a:lnTo>
                <a:lnTo>
                  <a:pt x="1149" y="2739"/>
                </a:lnTo>
                <a:lnTo>
                  <a:pt x="1154" y="2730"/>
                </a:lnTo>
                <a:lnTo>
                  <a:pt x="1321" y="2822"/>
                </a:lnTo>
                <a:lnTo>
                  <a:pt x="1317" y="2831"/>
                </a:lnTo>
                <a:lnTo>
                  <a:pt x="1303" y="2855"/>
                </a:lnTo>
                <a:lnTo>
                  <a:pt x="1290" y="2880"/>
                </a:lnTo>
                <a:lnTo>
                  <a:pt x="1277" y="2904"/>
                </a:lnTo>
                <a:lnTo>
                  <a:pt x="1264" y="2929"/>
                </a:lnTo>
                <a:lnTo>
                  <a:pt x="1251" y="2954"/>
                </a:lnTo>
                <a:lnTo>
                  <a:pt x="1238" y="2979"/>
                </a:lnTo>
                <a:lnTo>
                  <a:pt x="1233" y="2989"/>
                </a:lnTo>
                <a:close/>
                <a:moveTo>
                  <a:pt x="1071" y="3328"/>
                </a:moveTo>
                <a:lnTo>
                  <a:pt x="897" y="3250"/>
                </a:lnTo>
                <a:lnTo>
                  <a:pt x="907" y="3227"/>
                </a:lnTo>
                <a:lnTo>
                  <a:pt x="919" y="3201"/>
                </a:lnTo>
                <a:lnTo>
                  <a:pt x="931" y="3175"/>
                </a:lnTo>
                <a:lnTo>
                  <a:pt x="943" y="3149"/>
                </a:lnTo>
                <a:lnTo>
                  <a:pt x="955" y="3123"/>
                </a:lnTo>
                <a:lnTo>
                  <a:pt x="967" y="3096"/>
                </a:lnTo>
                <a:lnTo>
                  <a:pt x="978" y="3074"/>
                </a:lnTo>
                <a:lnTo>
                  <a:pt x="1150" y="3157"/>
                </a:lnTo>
                <a:lnTo>
                  <a:pt x="1139" y="3178"/>
                </a:lnTo>
                <a:lnTo>
                  <a:pt x="1128" y="3204"/>
                </a:lnTo>
                <a:lnTo>
                  <a:pt x="1116" y="3229"/>
                </a:lnTo>
                <a:lnTo>
                  <a:pt x="1104" y="3255"/>
                </a:lnTo>
                <a:lnTo>
                  <a:pt x="1093" y="3280"/>
                </a:lnTo>
                <a:lnTo>
                  <a:pt x="1081" y="3305"/>
                </a:lnTo>
                <a:lnTo>
                  <a:pt x="1071" y="3328"/>
                </a:lnTo>
                <a:close/>
                <a:moveTo>
                  <a:pt x="927" y="3675"/>
                </a:moveTo>
                <a:lnTo>
                  <a:pt x="750" y="3607"/>
                </a:lnTo>
                <a:lnTo>
                  <a:pt x="753" y="3598"/>
                </a:lnTo>
                <a:lnTo>
                  <a:pt x="763" y="3571"/>
                </a:lnTo>
                <a:lnTo>
                  <a:pt x="773" y="3544"/>
                </a:lnTo>
                <a:lnTo>
                  <a:pt x="784" y="3518"/>
                </a:lnTo>
                <a:lnTo>
                  <a:pt x="795" y="3491"/>
                </a:lnTo>
                <a:lnTo>
                  <a:pt x="806" y="3464"/>
                </a:lnTo>
                <a:lnTo>
                  <a:pt x="816" y="3438"/>
                </a:lnTo>
                <a:lnTo>
                  <a:pt x="821" y="3427"/>
                </a:lnTo>
                <a:lnTo>
                  <a:pt x="997" y="3501"/>
                </a:lnTo>
                <a:lnTo>
                  <a:pt x="993" y="3510"/>
                </a:lnTo>
                <a:lnTo>
                  <a:pt x="983" y="3536"/>
                </a:lnTo>
                <a:lnTo>
                  <a:pt x="972" y="3562"/>
                </a:lnTo>
                <a:lnTo>
                  <a:pt x="962" y="3588"/>
                </a:lnTo>
                <a:lnTo>
                  <a:pt x="952" y="3614"/>
                </a:lnTo>
                <a:lnTo>
                  <a:pt x="941" y="3640"/>
                </a:lnTo>
                <a:lnTo>
                  <a:pt x="931" y="3666"/>
                </a:lnTo>
                <a:lnTo>
                  <a:pt x="927" y="3675"/>
                </a:lnTo>
                <a:close/>
                <a:moveTo>
                  <a:pt x="803" y="4030"/>
                </a:moveTo>
                <a:lnTo>
                  <a:pt x="621" y="3972"/>
                </a:lnTo>
                <a:lnTo>
                  <a:pt x="629" y="3950"/>
                </a:lnTo>
                <a:lnTo>
                  <a:pt x="637" y="3922"/>
                </a:lnTo>
                <a:lnTo>
                  <a:pt x="647" y="3895"/>
                </a:lnTo>
                <a:lnTo>
                  <a:pt x="656" y="3868"/>
                </a:lnTo>
                <a:lnTo>
                  <a:pt x="665" y="3841"/>
                </a:lnTo>
                <a:lnTo>
                  <a:pt x="674" y="3814"/>
                </a:lnTo>
                <a:lnTo>
                  <a:pt x="683" y="3789"/>
                </a:lnTo>
                <a:lnTo>
                  <a:pt x="863" y="3852"/>
                </a:lnTo>
                <a:lnTo>
                  <a:pt x="855" y="3876"/>
                </a:lnTo>
                <a:lnTo>
                  <a:pt x="845" y="3902"/>
                </a:lnTo>
                <a:lnTo>
                  <a:pt x="836" y="3929"/>
                </a:lnTo>
                <a:lnTo>
                  <a:pt x="828" y="3955"/>
                </a:lnTo>
                <a:lnTo>
                  <a:pt x="819" y="3982"/>
                </a:lnTo>
                <a:lnTo>
                  <a:pt x="810" y="4009"/>
                </a:lnTo>
                <a:lnTo>
                  <a:pt x="803" y="4030"/>
                </a:lnTo>
                <a:close/>
                <a:moveTo>
                  <a:pt x="699" y="4392"/>
                </a:moveTo>
                <a:lnTo>
                  <a:pt x="514" y="4343"/>
                </a:lnTo>
                <a:lnTo>
                  <a:pt x="516" y="4337"/>
                </a:lnTo>
                <a:lnTo>
                  <a:pt x="523" y="4309"/>
                </a:lnTo>
                <a:lnTo>
                  <a:pt x="530" y="4281"/>
                </a:lnTo>
                <a:lnTo>
                  <a:pt x="538" y="4254"/>
                </a:lnTo>
                <a:lnTo>
                  <a:pt x="546" y="4226"/>
                </a:lnTo>
                <a:lnTo>
                  <a:pt x="553" y="4198"/>
                </a:lnTo>
                <a:lnTo>
                  <a:pt x="561" y="4170"/>
                </a:lnTo>
                <a:lnTo>
                  <a:pt x="565" y="4157"/>
                </a:lnTo>
                <a:lnTo>
                  <a:pt x="748" y="4210"/>
                </a:lnTo>
                <a:lnTo>
                  <a:pt x="745" y="4223"/>
                </a:lnTo>
                <a:lnTo>
                  <a:pt x="737" y="4250"/>
                </a:lnTo>
                <a:lnTo>
                  <a:pt x="730" y="4277"/>
                </a:lnTo>
                <a:lnTo>
                  <a:pt x="722" y="4304"/>
                </a:lnTo>
                <a:lnTo>
                  <a:pt x="714" y="4331"/>
                </a:lnTo>
                <a:lnTo>
                  <a:pt x="707" y="4358"/>
                </a:lnTo>
                <a:lnTo>
                  <a:pt x="700" y="4385"/>
                </a:lnTo>
                <a:lnTo>
                  <a:pt x="699" y="4392"/>
                </a:lnTo>
                <a:close/>
                <a:moveTo>
                  <a:pt x="614" y="4758"/>
                </a:moveTo>
                <a:lnTo>
                  <a:pt x="427" y="4720"/>
                </a:lnTo>
                <a:lnTo>
                  <a:pt x="430" y="4704"/>
                </a:lnTo>
                <a:lnTo>
                  <a:pt x="436" y="4675"/>
                </a:lnTo>
                <a:lnTo>
                  <a:pt x="442" y="4646"/>
                </a:lnTo>
                <a:lnTo>
                  <a:pt x="448" y="4618"/>
                </a:lnTo>
                <a:lnTo>
                  <a:pt x="454" y="4590"/>
                </a:lnTo>
                <a:lnTo>
                  <a:pt x="460" y="4562"/>
                </a:lnTo>
                <a:lnTo>
                  <a:pt x="467" y="4534"/>
                </a:lnTo>
                <a:lnTo>
                  <a:pt x="468" y="4531"/>
                </a:lnTo>
                <a:lnTo>
                  <a:pt x="653" y="4574"/>
                </a:lnTo>
                <a:lnTo>
                  <a:pt x="653" y="4577"/>
                </a:lnTo>
                <a:lnTo>
                  <a:pt x="647" y="4604"/>
                </a:lnTo>
                <a:lnTo>
                  <a:pt x="640" y="4631"/>
                </a:lnTo>
                <a:lnTo>
                  <a:pt x="634" y="4659"/>
                </a:lnTo>
                <a:lnTo>
                  <a:pt x="629" y="4686"/>
                </a:lnTo>
                <a:lnTo>
                  <a:pt x="622" y="4714"/>
                </a:lnTo>
                <a:lnTo>
                  <a:pt x="617" y="4742"/>
                </a:lnTo>
                <a:lnTo>
                  <a:pt x="614" y="4758"/>
                </a:lnTo>
                <a:close/>
                <a:moveTo>
                  <a:pt x="549" y="5129"/>
                </a:moveTo>
                <a:lnTo>
                  <a:pt x="360" y="5100"/>
                </a:lnTo>
                <a:lnTo>
                  <a:pt x="364" y="5075"/>
                </a:lnTo>
                <a:lnTo>
                  <a:pt x="368" y="5046"/>
                </a:lnTo>
                <a:lnTo>
                  <a:pt x="373" y="5017"/>
                </a:lnTo>
                <a:lnTo>
                  <a:pt x="378" y="4989"/>
                </a:lnTo>
                <a:lnTo>
                  <a:pt x="382" y="4960"/>
                </a:lnTo>
                <a:lnTo>
                  <a:pt x="387" y="4931"/>
                </a:lnTo>
                <a:lnTo>
                  <a:pt x="391" y="4910"/>
                </a:lnTo>
                <a:lnTo>
                  <a:pt x="579" y="4943"/>
                </a:lnTo>
                <a:lnTo>
                  <a:pt x="575" y="4964"/>
                </a:lnTo>
                <a:lnTo>
                  <a:pt x="570" y="4991"/>
                </a:lnTo>
                <a:lnTo>
                  <a:pt x="566" y="5019"/>
                </a:lnTo>
                <a:lnTo>
                  <a:pt x="561" y="5047"/>
                </a:lnTo>
                <a:lnTo>
                  <a:pt x="557" y="5075"/>
                </a:lnTo>
                <a:lnTo>
                  <a:pt x="553" y="5103"/>
                </a:lnTo>
                <a:lnTo>
                  <a:pt x="549" y="5129"/>
                </a:lnTo>
                <a:close/>
                <a:moveTo>
                  <a:pt x="505" y="5502"/>
                </a:moveTo>
                <a:lnTo>
                  <a:pt x="315" y="5485"/>
                </a:lnTo>
                <a:lnTo>
                  <a:pt x="315" y="5481"/>
                </a:lnTo>
                <a:lnTo>
                  <a:pt x="318" y="5451"/>
                </a:lnTo>
                <a:lnTo>
                  <a:pt x="321" y="5422"/>
                </a:lnTo>
                <a:lnTo>
                  <a:pt x="324" y="5393"/>
                </a:lnTo>
                <a:lnTo>
                  <a:pt x="327" y="5364"/>
                </a:lnTo>
                <a:lnTo>
                  <a:pt x="329" y="5335"/>
                </a:lnTo>
                <a:lnTo>
                  <a:pt x="333" y="5306"/>
                </a:lnTo>
                <a:lnTo>
                  <a:pt x="335" y="5292"/>
                </a:lnTo>
                <a:lnTo>
                  <a:pt x="524" y="5315"/>
                </a:lnTo>
                <a:lnTo>
                  <a:pt x="523" y="5329"/>
                </a:lnTo>
                <a:lnTo>
                  <a:pt x="519" y="5357"/>
                </a:lnTo>
                <a:lnTo>
                  <a:pt x="516" y="5385"/>
                </a:lnTo>
                <a:lnTo>
                  <a:pt x="513" y="5413"/>
                </a:lnTo>
                <a:lnTo>
                  <a:pt x="510" y="5441"/>
                </a:lnTo>
                <a:lnTo>
                  <a:pt x="508" y="5470"/>
                </a:lnTo>
                <a:lnTo>
                  <a:pt x="505" y="5498"/>
                </a:lnTo>
                <a:lnTo>
                  <a:pt x="505" y="5502"/>
                </a:lnTo>
                <a:close/>
                <a:moveTo>
                  <a:pt x="480" y="5878"/>
                </a:moveTo>
                <a:lnTo>
                  <a:pt x="290" y="5870"/>
                </a:lnTo>
                <a:lnTo>
                  <a:pt x="290" y="5862"/>
                </a:lnTo>
                <a:lnTo>
                  <a:pt x="291" y="5832"/>
                </a:lnTo>
                <a:lnTo>
                  <a:pt x="293" y="5803"/>
                </a:lnTo>
                <a:lnTo>
                  <a:pt x="294" y="5774"/>
                </a:lnTo>
                <a:lnTo>
                  <a:pt x="296" y="5744"/>
                </a:lnTo>
                <a:lnTo>
                  <a:pt x="297" y="5715"/>
                </a:lnTo>
                <a:lnTo>
                  <a:pt x="299" y="5686"/>
                </a:lnTo>
                <a:lnTo>
                  <a:pt x="300" y="5677"/>
                </a:lnTo>
                <a:lnTo>
                  <a:pt x="490" y="5690"/>
                </a:lnTo>
                <a:lnTo>
                  <a:pt x="489" y="5697"/>
                </a:lnTo>
                <a:lnTo>
                  <a:pt x="488" y="5726"/>
                </a:lnTo>
                <a:lnTo>
                  <a:pt x="486" y="5754"/>
                </a:lnTo>
                <a:lnTo>
                  <a:pt x="485" y="5783"/>
                </a:lnTo>
                <a:lnTo>
                  <a:pt x="483" y="5812"/>
                </a:lnTo>
                <a:lnTo>
                  <a:pt x="482" y="5840"/>
                </a:lnTo>
                <a:lnTo>
                  <a:pt x="481" y="5869"/>
                </a:lnTo>
                <a:lnTo>
                  <a:pt x="480" y="5878"/>
                </a:lnTo>
                <a:close/>
                <a:moveTo>
                  <a:pt x="381" y="6366"/>
                </a:moveTo>
                <a:lnTo>
                  <a:pt x="0" y="6175"/>
                </a:lnTo>
                <a:lnTo>
                  <a:pt x="0" y="5889"/>
                </a:lnTo>
                <a:lnTo>
                  <a:pt x="349" y="6064"/>
                </a:lnTo>
                <a:lnTo>
                  <a:pt x="410" y="6065"/>
                </a:lnTo>
                <a:lnTo>
                  <a:pt x="762" y="5889"/>
                </a:lnTo>
                <a:lnTo>
                  <a:pt x="762" y="6175"/>
                </a:lnTo>
                <a:lnTo>
                  <a:pt x="381" y="6366"/>
                </a:lnTo>
                <a:close/>
                <a:moveTo>
                  <a:pt x="3757" y="261"/>
                </a:moveTo>
                <a:lnTo>
                  <a:pt x="3657" y="99"/>
                </a:lnTo>
                <a:lnTo>
                  <a:pt x="3671" y="91"/>
                </a:lnTo>
                <a:lnTo>
                  <a:pt x="3696" y="75"/>
                </a:lnTo>
                <a:lnTo>
                  <a:pt x="3721" y="60"/>
                </a:lnTo>
                <a:lnTo>
                  <a:pt x="3747" y="45"/>
                </a:lnTo>
                <a:lnTo>
                  <a:pt x="3772" y="29"/>
                </a:lnTo>
                <a:lnTo>
                  <a:pt x="3798" y="15"/>
                </a:lnTo>
                <a:lnTo>
                  <a:pt x="3823" y="0"/>
                </a:lnTo>
                <a:lnTo>
                  <a:pt x="3919" y="165"/>
                </a:lnTo>
                <a:lnTo>
                  <a:pt x="3893" y="179"/>
                </a:lnTo>
                <a:lnTo>
                  <a:pt x="3869" y="194"/>
                </a:lnTo>
                <a:lnTo>
                  <a:pt x="3844" y="209"/>
                </a:lnTo>
                <a:lnTo>
                  <a:pt x="3819" y="223"/>
                </a:lnTo>
                <a:lnTo>
                  <a:pt x="3795" y="239"/>
                </a:lnTo>
                <a:lnTo>
                  <a:pt x="3770" y="253"/>
                </a:lnTo>
                <a:lnTo>
                  <a:pt x="3757" y="26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/>
          <p:nvPr/>
        </p:nvSpPr>
        <p:spPr>
          <a:xfrm>
            <a:off x="10985927" y="4484342"/>
            <a:ext cx="1365051" cy="2382949"/>
          </a:xfrm>
          <a:custGeom>
            <a:avLst/>
            <a:gdLst/>
            <a:ahLst/>
            <a:cxnLst/>
            <a:rect l="l" t="t" r="r" b="b"/>
            <a:pathLst>
              <a:path w="3834" h="6690" extrusionOk="0">
                <a:moveTo>
                  <a:pt x="3642" y="6493"/>
                </a:moveTo>
                <a:lnTo>
                  <a:pt x="3833" y="6496"/>
                </a:lnTo>
                <a:lnTo>
                  <a:pt x="3832" y="6505"/>
                </a:lnTo>
                <a:lnTo>
                  <a:pt x="3832" y="6513"/>
                </a:lnTo>
                <a:lnTo>
                  <a:pt x="3832" y="6522"/>
                </a:lnTo>
                <a:lnTo>
                  <a:pt x="3832" y="6531"/>
                </a:lnTo>
                <a:lnTo>
                  <a:pt x="3832" y="6540"/>
                </a:lnTo>
                <a:lnTo>
                  <a:pt x="3832" y="6548"/>
                </a:lnTo>
                <a:lnTo>
                  <a:pt x="3832" y="6557"/>
                </a:lnTo>
                <a:lnTo>
                  <a:pt x="3832" y="6565"/>
                </a:lnTo>
                <a:lnTo>
                  <a:pt x="3831" y="6574"/>
                </a:lnTo>
                <a:lnTo>
                  <a:pt x="3831" y="6583"/>
                </a:lnTo>
                <a:lnTo>
                  <a:pt x="3831" y="6591"/>
                </a:lnTo>
                <a:lnTo>
                  <a:pt x="3830" y="6600"/>
                </a:lnTo>
                <a:lnTo>
                  <a:pt x="3830" y="6609"/>
                </a:lnTo>
                <a:lnTo>
                  <a:pt x="3830" y="6617"/>
                </a:lnTo>
                <a:lnTo>
                  <a:pt x="3830" y="6626"/>
                </a:lnTo>
                <a:lnTo>
                  <a:pt x="3830" y="6635"/>
                </a:lnTo>
                <a:lnTo>
                  <a:pt x="3829" y="6643"/>
                </a:lnTo>
                <a:lnTo>
                  <a:pt x="3829" y="6652"/>
                </a:lnTo>
                <a:lnTo>
                  <a:pt x="3828" y="6660"/>
                </a:lnTo>
                <a:lnTo>
                  <a:pt x="3828" y="6669"/>
                </a:lnTo>
                <a:lnTo>
                  <a:pt x="3828" y="6678"/>
                </a:lnTo>
                <a:lnTo>
                  <a:pt x="3827" y="6687"/>
                </a:lnTo>
                <a:lnTo>
                  <a:pt x="3827" y="6689"/>
                </a:lnTo>
                <a:lnTo>
                  <a:pt x="3637" y="6681"/>
                </a:lnTo>
                <a:lnTo>
                  <a:pt x="3637" y="6679"/>
                </a:lnTo>
                <a:lnTo>
                  <a:pt x="3638" y="6670"/>
                </a:lnTo>
                <a:lnTo>
                  <a:pt x="3638" y="6662"/>
                </a:lnTo>
                <a:lnTo>
                  <a:pt x="3638" y="6654"/>
                </a:lnTo>
                <a:lnTo>
                  <a:pt x="3638" y="6645"/>
                </a:lnTo>
                <a:lnTo>
                  <a:pt x="3639" y="6637"/>
                </a:lnTo>
                <a:lnTo>
                  <a:pt x="3639" y="6628"/>
                </a:lnTo>
                <a:lnTo>
                  <a:pt x="3640" y="6620"/>
                </a:lnTo>
                <a:lnTo>
                  <a:pt x="3640" y="6612"/>
                </a:lnTo>
                <a:lnTo>
                  <a:pt x="3640" y="6603"/>
                </a:lnTo>
                <a:lnTo>
                  <a:pt x="3640" y="6595"/>
                </a:lnTo>
                <a:lnTo>
                  <a:pt x="3640" y="6587"/>
                </a:lnTo>
                <a:lnTo>
                  <a:pt x="3640" y="6578"/>
                </a:lnTo>
                <a:lnTo>
                  <a:pt x="3641" y="6569"/>
                </a:lnTo>
                <a:lnTo>
                  <a:pt x="3641" y="6561"/>
                </a:lnTo>
                <a:lnTo>
                  <a:pt x="3641" y="6553"/>
                </a:lnTo>
                <a:lnTo>
                  <a:pt x="3641" y="6544"/>
                </a:lnTo>
                <a:lnTo>
                  <a:pt x="3641" y="6536"/>
                </a:lnTo>
                <a:lnTo>
                  <a:pt x="3641" y="6527"/>
                </a:lnTo>
                <a:lnTo>
                  <a:pt x="3641" y="6519"/>
                </a:lnTo>
                <a:lnTo>
                  <a:pt x="3642" y="6511"/>
                </a:lnTo>
                <a:lnTo>
                  <a:pt x="3642" y="6502"/>
                </a:lnTo>
                <a:lnTo>
                  <a:pt x="3642" y="6494"/>
                </a:lnTo>
                <a:lnTo>
                  <a:pt x="3642" y="6493"/>
                </a:lnTo>
                <a:close/>
                <a:moveTo>
                  <a:pt x="3636" y="6117"/>
                </a:moveTo>
                <a:lnTo>
                  <a:pt x="3827" y="6110"/>
                </a:lnTo>
                <a:lnTo>
                  <a:pt x="3827" y="6113"/>
                </a:lnTo>
                <a:lnTo>
                  <a:pt x="3828" y="6143"/>
                </a:lnTo>
                <a:lnTo>
                  <a:pt x="3829" y="6172"/>
                </a:lnTo>
                <a:lnTo>
                  <a:pt x="3830" y="6202"/>
                </a:lnTo>
                <a:lnTo>
                  <a:pt x="3831" y="6232"/>
                </a:lnTo>
                <a:lnTo>
                  <a:pt x="3832" y="6261"/>
                </a:lnTo>
                <a:lnTo>
                  <a:pt x="3832" y="6291"/>
                </a:lnTo>
                <a:lnTo>
                  <a:pt x="3832" y="6303"/>
                </a:lnTo>
                <a:lnTo>
                  <a:pt x="3642" y="6305"/>
                </a:lnTo>
                <a:lnTo>
                  <a:pt x="3641" y="6294"/>
                </a:lnTo>
                <a:lnTo>
                  <a:pt x="3641" y="6265"/>
                </a:lnTo>
                <a:lnTo>
                  <a:pt x="3640" y="6237"/>
                </a:lnTo>
                <a:lnTo>
                  <a:pt x="3640" y="6208"/>
                </a:lnTo>
                <a:lnTo>
                  <a:pt x="3638" y="6179"/>
                </a:lnTo>
                <a:lnTo>
                  <a:pt x="3638" y="6150"/>
                </a:lnTo>
                <a:lnTo>
                  <a:pt x="3636" y="6121"/>
                </a:lnTo>
                <a:lnTo>
                  <a:pt x="3636" y="6117"/>
                </a:lnTo>
                <a:close/>
                <a:moveTo>
                  <a:pt x="3610" y="5742"/>
                </a:moveTo>
                <a:lnTo>
                  <a:pt x="3800" y="5724"/>
                </a:lnTo>
                <a:lnTo>
                  <a:pt x="3800" y="5732"/>
                </a:lnTo>
                <a:lnTo>
                  <a:pt x="3803" y="5761"/>
                </a:lnTo>
                <a:lnTo>
                  <a:pt x="3806" y="5790"/>
                </a:lnTo>
                <a:lnTo>
                  <a:pt x="3809" y="5819"/>
                </a:lnTo>
                <a:lnTo>
                  <a:pt x="3811" y="5849"/>
                </a:lnTo>
                <a:lnTo>
                  <a:pt x="3813" y="5878"/>
                </a:lnTo>
                <a:lnTo>
                  <a:pt x="3815" y="5908"/>
                </a:lnTo>
                <a:lnTo>
                  <a:pt x="3816" y="5917"/>
                </a:lnTo>
                <a:lnTo>
                  <a:pt x="3625" y="5929"/>
                </a:lnTo>
                <a:lnTo>
                  <a:pt x="3625" y="5921"/>
                </a:lnTo>
                <a:lnTo>
                  <a:pt x="3623" y="5892"/>
                </a:lnTo>
                <a:lnTo>
                  <a:pt x="3621" y="5864"/>
                </a:lnTo>
                <a:lnTo>
                  <a:pt x="3618" y="5835"/>
                </a:lnTo>
                <a:lnTo>
                  <a:pt x="3616" y="5807"/>
                </a:lnTo>
                <a:lnTo>
                  <a:pt x="3614" y="5778"/>
                </a:lnTo>
                <a:lnTo>
                  <a:pt x="3611" y="5750"/>
                </a:lnTo>
                <a:lnTo>
                  <a:pt x="3610" y="5742"/>
                </a:lnTo>
                <a:close/>
                <a:moveTo>
                  <a:pt x="3563" y="5369"/>
                </a:moveTo>
                <a:lnTo>
                  <a:pt x="3752" y="5340"/>
                </a:lnTo>
                <a:lnTo>
                  <a:pt x="3754" y="5354"/>
                </a:lnTo>
                <a:lnTo>
                  <a:pt x="3758" y="5383"/>
                </a:lnTo>
                <a:lnTo>
                  <a:pt x="3763" y="5412"/>
                </a:lnTo>
                <a:lnTo>
                  <a:pt x="3766" y="5441"/>
                </a:lnTo>
                <a:lnTo>
                  <a:pt x="3771" y="5470"/>
                </a:lnTo>
                <a:lnTo>
                  <a:pt x="3774" y="5499"/>
                </a:lnTo>
                <a:lnTo>
                  <a:pt x="3778" y="5528"/>
                </a:lnTo>
                <a:lnTo>
                  <a:pt x="3779" y="5532"/>
                </a:lnTo>
                <a:lnTo>
                  <a:pt x="3589" y="5555"/>
                </a:lnTo>
                <a:lnTo>
                  <a:pt x="3589" y="5552"/>
                </a:lnTo>
                <a:lnTo>
                  <a:pt x="3585" y="5523"/>
                </a:lnTo>
                <a:lnTo>
                  <a:pt x="3581" y="5495"/>
                </a:lnTo>
                <a:lnTo>
                  <a:pt x="3578" y="5467"/>
                </a:lnTo>
                <a:lnTo>
                  <a:pt x="3574" y="5439"/>
                </a:lnTo>
                <a:lnTo>
                  <a:pt x="3570" y="5411"/>
                </a:lnTo>
                <a:lnTo>
                  <a:pt x="3565" y="5382"/>
                </a:lnTo>
                <a:lnTo>
                  <a:pt x="3563" y="5369"/>
                </a:lnTo>
                <a:close/>
                <a:moveTo>
                  <a:pt x="3496" y="4998"/>
                </a:moveTo>
                <a:lnTo>
                  <a:pt x="3683" y="4960"/>
                </a:lnTo>
                <a:lnTo>
                  <a:pt x="3688" y="4981"/>
                </a:lnTo>
                <a:lnTo>
                  <a:pt x="3693" y="5010"/>
                </a:lnTo>
                <a:lnTo>
                  <a:pt x="3699" y="5038"/>
                </a:lnTo>
                <a:lnTo>
                  <a:pt x="3705" y="5067"/>
                </a:lnTo>
                <a:lnTo>
                  <a:pt x="3710" y="5095"/>
                </a:lnTo>
                <a:lnTo>
                  <a:pt x="3716" y="5124"/>
                </a:lnTo>
                <a:lnTo>
                  <a:pt x="3720" y="5149"/>
                </a:lnTo>
                <a:lnTo>
                  <a:pt x="3532" y="5183"/>
                </a:lnTo>
                <a:lnTo>
                  <a:pt x="3528" y="5159"/>
                </a:lnTo>
                <a:lnTo>
                  <a:pt x="3522" y="5131"/>
                </a:lnTo>
                <a:lnTo>
                  <a:pt x="3517" y="5103"/>
                </a:lnTo>
                <a:lnTo>
                  <a:pt x="3512" y="5075"/>
                </a:lnTo>
                <a:lnTo>
                  <a:pt x="3507" y="5048"/>
                </a:lnTo>
                <a:lnTo>
                  <a:pt x="3501" y="5020"/>
                </a:lnTo>
                <a:lnTo>
                  <a:pt x="3496" y="4998"/>
                </a:lnTo>
                <a:close/>
                <a:moveTo>
                  <a:pt x="3409" y="4633"/>
                </a:moveTo>
                <a:lnTo>
                  <a:pt x="3594" y="4584"/>
                </a:lnTo>
                <a:lnTo>
                  <a:pt x="3594" y="4587"/>
                </a:lnTo>
                <a:lnTo>
                  <a:pt x="3602" y="4614"/>
                </a:lnTo>
                <a:lnTo>
                  <a:pt x="3609" y="4642"/>
                </a:lnTo>
                <a:lnTo>
                  <a:pt x="3616" y="4671"/>
                </a:lnTo>
                <a:lnTo>
                  <a:pt x="3624" y="4699"/>
                </a:lnTo>
                <a:lnTo>
                  <a:pt x="3630" y="4727"/>
                </a:lnTo>
                <a:lnTo>
                  <a:pt x="3637" y="4755"/>
                </a:lnTo>
                <a:lnTo>
                  <a:pt x="3641" y="4771"/>
                </a:lnTo>
                <a:lnTo>
                  <a:pt x="3456" y="4815"/>
                </a:lnTo>
                <a:lnTo>
                  <a:pt x="3451" y="4799"/>
                </a:lnTo>
                <a:lnTo>
                  <a:pt x="3445" y="4772"/>
                </a:lnTo>
                <a:lnTo>
                  <a:pt x="3438" y="4745"/>
                </a:lnTo>
                <a:lnTo>
                  <a:pt x="3431" y="4718"/>
                </a:lnTo>
                <a:lnTo>
                  <a:pt x="3424" y="4690"/>
                </a:lnTo>
                <a:lnTo>
                  <a:pt x="3418" y="4663"/>
                </a:lnTo>
                <a:lnTo>
                  <a:pt x="3410" y="4636"/>
                </a:lnTo>
                <a:lnTo>
                  <a:pt x="3409" y="4633"/>
                </a:lnTo>
                <a:close/>
                <a:moveTo>
                  <a:pt x="3302" y="4272"/>
                </a:moveTo>
                <a:lnTo>
                  <a:pt x="3484" y="4213"/>
                </a:lnTo>
                <a:lnTo>
                  <a:pt x="3488" y="4227"/>
                </a:lnTo>
                <a:lnTo>
                  <a:pt x="3497" y="4254"/>
                </a:lnTo>
                <a:lnTo>
                  <a:pt x="3506" y="4281"/>
                </a:lnTo>
                <a:lnTo>
                  <a:pt x="3514" y="4309"/>
                </a:lnTo>
                <a:lnTo>
                  <a:pt x="3522" y="4337"/>
                </a:lnTo>
                <a:lnTo>
                  <a:pt x="3531" y="4364"/>
                </a:lnTo>
                <a:lnTo>
                  <a:pt x="3540" y="4392"/>
                </a:lnTo>
                <a:lnTo>
                  <a:pt x="3541" y="4398"/>
                </a:lnTo>
                <a:lnTo>
                  <a:pt x="3358" y="4452"/>
                </a:lnTo>
                <a:lnTo>
                  <a:pt x="3357" y="4446"/>
                </a:lnTo>
                <a:lnTo>
                  <a:pt x="3349" y="4419"/>
                </a:lnTo>
                <a:lnTo>
                  <a:pt x="3340" y="4392"/>
                </a:lnTo>
                <a:lnTo>
                  <a:pt x="3332" y="4366"/>
                </a:lnTo>
                <a:lnTo>
                  <a:pt x="3323" y="4339"/>
                </a:lnTo>
                <a:lnTo>
                  <a:pt x="3315" y="4312"/>
                </a:lnTo>
                <a:lnTo>
                  <a:pt x="3307" y="4286"/>
                </a:lnTo>
                <a:lnTo>
                  <a:pt x="3302" y="4272"/>
                </a:lnTo>
                <a:close/>
                <a:moveTo>
                  <a:pt x="3176" y="3918"/>
                </a:moveTo>
                <a:lnTo>
                  <a:pt x="3353" y="3849"/>
                </a:lnTo>
                <a:lnTo>
                  <a:pt x="3363" y="3873"/>
                </a:lnTo>
                <a:lnTo>
                  <a:pt x="3373" y="3900"/>
                </a:lnTo>
                <a:lnTo>
                  <a:pt x="3383" y="3927"/>
                </a:lnTo>
                <a:lnTo>
                  <a:pt x="3393" y="3954"/>
                </a:lnTo>
                <a:lnTo>
                  <a:pt x="3403" y="3981"/>
                </a:lnTo>
                <a:lnTo>
                  <a:pt x="3413" y="4008"/>
                </a:lnTo>
                <a:lnTo>
                  <a:pt x="3421" y="4030"/>
                </a:lnTo>
                <a:lnTo>
                  <a:pt x="3241" y="4094"/>
                </a:lnTo>
                <a:lnTo>
                  <a:pt x="3234" y="4073"/>
                </a:lnTo>
                <a:lnTo>
                  <a:pt x="3224" y="4046"/>
                </a:lnTo>
                <a:lnTo>
                  <a:pt x="3215" y="4021"/>
                </a:lnTo>
                <a:lnTo>
                  <a:pt x="3205" y="3994"/>
                </a:lnTo>
                <a:lnTo>
                  <a:pt x="3195" y="3968"/>
                </a:lnTo>
                <a:lnTo>
                  <a:pt x="3185" y="3942"/>
                </a:lnTo>
                <a:lnTo>
                  <a:pt x="3176" y="3918"/>
                </a:lnTo>
                <a:close/>
                <a:moveTo>
                  <a:pt x="3030" y="3571"/>
                </a:moveTo>
                <a:lnTo>
                  <a:pt x="3204" y="3493"/>
                </a:lnTo>
                <a:lnTo>
                  <a:pt x="3208" y="3502"/>
                </a:lnTo>
                <a:lnTo>
                  <a:pt x="3219" y="3528"/>
                </a:lnTo>
                <a:lnTo>
                  <a:pt x="3231" y="3554"/>
                </a:lnTo>
                <a:lnTo>
                  <a:pt x="3243" y="3580"/>
                </a:lnTo>
                <a:lnTo>
                  <a:pt x="3255" y="3607"/>
                </a:lnTo>
                <a:lnTo>
                  <a:pt x="3266" y="3633"/>
                </a:lnTo>
                <a:lnTo>
                  <a:pt x="3277" y="3660"/>
                </a:lnTo>
                <a:lnTo>
                  <a:pt x="3281" y="3670"/>
                </a:lnTo>
                <a:lnTo>
                  <a:pt x="3105" y="3743"/>
                </a:lnTo>
                <a:lnTo>
                  <a:pt x="3101" y="3734"/>
                </a:lnTo>
                <a:lnTo>
                  <a:pt x="3090" y="3708"/>
                </a:lnTo>
                <a:lnTo>
                  <a:pt x="3079" y="3683"/>
                </a:lnTo>
                <a:lnTo>
                  <a:pt x="3068" y="3657"/>
                </a:lnTo>
                <a:lnTo>
                  <a:pt x="3057" y="3631"/>
                </a:lnTo>
                <a:lnTo>
                  <a:pt x="3046" y="3606"/>
                </a:lnTo>
                <a:lnTo>
                  <a:pt x="3035" y="3580"/>
                </a:lnTo>
                <a:lnTo>
                  <a:pt x="3030" y="3571"/>
                </a:lnTo>
                <a:close/>
                <a:moveTo>
                  <a:pt x="2865" y="3233"/>
                </a:moveTo>
                <a:lnTo>
                  <a:pt x="3035" y="3145"/>
                </a:lnTo>
                <a:lnTo>
                  <a:pt x="3046" y="3165"/>
                </a:lnTo>
                <a:lnTo>
                  <a:pt x="3058" y="3191"/>
                </a:lnTo>
                <a:lnTo>
                  <a:pt x="3072" y="3216"/>
                </a:lnTo>
                <a:lnTo>
                  <a:pt x="3084" y="3242"/>
                </a:lnTo>
                <a:lnTo>
                  <a:pt x="3097" y="3268"/>
                </a:lnTo>
                <a:lnTo>
                  <a:pt x="3110" y="3294"/>
                </a:lnTo>
                <a:lnTo>
                  <a:pt x="3122" y="3317"/>
                </a:lnTo>
                <a:lnTo>
                  <a:pt x="2951" y="3401"/>
                </a:lnTo>
                <a:lnTo>
                  <a:pt x="2939" y="3378"/>
                </a:lnTo>
                <a:lnTo>
                  <a:pt x="2926" y="3353"/>
                </a:lnTo>
                <a:lnTo>
                  <a:pt x="2914" y="3327"/>
                </a:lnTo>
                <a:lnTo>
                  <a:pt x="2902" y="3303"/>
                </a:lnTo>
                <a:lnTo>
                  <a:pt x="2889" y="3278"/>
                </a:lnTo>
                <a:lnTo>
                  <a:pt x="2876" y="3253"/>
                </a:lnTo>
                <a:lnTo>
                  <a:pt x="2865" y="3233"/>
                </a:lnTo>
                <a:close/>
                <a:moveTo>
                  <a:pt x="2683" y="2904"/>
                </a:moveTo>
                <a:lnTo>
                  <a:pt x="2847" y="2807"/>
                </a:lnTo>
                <a:lnTo>
                  <a:pt x="2851" y="2814"/>
                </a:lnTo>
                <a:lnTo>
                  <a:pt x="2866" y="2839"/>
                </a:lnTo>
                <a:lnTo>
                  <a:pt x="2880" y="2863"/>
                </a:lnTo>
                <a:lnTo>
                  <a:pt x="2895" y="2888"/>
                </a:lnTo>
                <a:lnTo>
                  <a:pt x="2909" y="2913"/>
                </a:lnTo>
                <a:lnTo>
                  <a:pt x="2923" y="2938"/>
                </a:lnTo>
                <a:lnTo>
                  <a:pt x="2937" y="2963"/>
                </a:lnTo>
                <a:lnTo>
                  <a:pt x="2943" y="2975"/>
                </a:lnTo>
                <a:lnTo>
                  <a:pt x="2777" y="3067"/>
                </a:lnTo>
                <a:lnTo>
                  <a:pt x="2770" y="3056"/>
                </a:lnTo>
                <a:lnTo>
                  <a:pt x="2757" y="3032"/>
                </a:lnTo>
                <a:lnTo>
                  <a:pt x="2743" y="3007"/>
                </a:lnTo>
                <a:lnTo>
                  <a:pt x="2729" y="2983"/>
                </a:lnTo>
                <a:lnTo>
                  <a:pt x="2716" y="2959"/>
                </a:lnTo>
                <a:lnTo>
                  <a:pt x="2701" y="2935"/>
                </a:lnTo>
                <a:lnTo>
                  <a:pt x="2688" y="2911"/>
                </a:lnTo>
                <a:lnTo>
                  <a:pt x="2683" y="2904"/>
                </a:lnTo>
                <a:close/>
                <a:moveTo>
                  <a:pt x="2482" y="2586"/>
                </a:moveTo>
                <a:lnTo>
                  <a:pt x="2642" y="2480"/>
                </a:lnTo>
                <a:lnTo>
                  <a:pt x="2653" y="2497"/>
                </a:lnTo>
                <a:lnTo>
                  <a:pt x="2669" y="2522"/>
                </a:lnTo>
                <a:lnTo>
                  <a:pt x="2685" y="2546"/>
                </a:lnTo>
                <a:lnTo>
                  <a:pt x="2700" y="2570"/>
                </a:lnTo>
                <a:lnTo>
                  <a:pt x="2716" y="2594"/>
                </a:lnTo>
                <a:lnTo>
                  <a:pt x="2731" y="2618"/>
                </a:lnTo>
                <a:lnTo>
                  <a:pt x="2747" y="2642"/>
                </a:lnTo>
                <a:lnTo>
                  <a:pt x="2585" y="2744"/>
                </a:lnTo>
                <a:lnTo>
                  <a:pt x="2570" y="2720"/>
                </a:lnTo>
                <a:lnTo>
                  <a:pt x="2555" y="2697"/>
                </a:lnTo>
                <a:lnTo>
                  <a:pt x="2540" y="2673"/>
                </a:lnTo>
                <a:lnTo>
                  <a:pt x="2525" y="2650"/>
                </a:lnTo>
                <a:lnTo>
                  <a:pt x="2510" y="2626"/>
                </a:lnTo>
                <a:lnTo>
                  <a:pt x="2494" y="2603"/>
                </a:lnTo>
                <a:lnTo>
                  <a:pt x="2482" y="2586"/>
                </a:lnTo>
                <a:close/>
                <a:moveTo>
                  <a:pt x="2266" y="2279"/>
                </a:moveTo>
                <a:lnTo>
                  <a:pt x="2418" y="2165"/>
                </a:lnTo>
                <a:lnTo>
                  <a:pt x="2422" y="2169"/>
                </a:lnTo>
                <a:lnTo>
                  <a:pt x="2439" y="2192"/>
                </a:lnTo>
                <a:lnTo>
                  <a:pt x="2456" y="2215"/>
                </a:lnTo>
                <a:lnTo>
                  <a:pt x="2473" y="2239"/>
                </a:lnTo>
                <a:lnTo>
                  <a:pt x="2489" y="2261"/>
                </a:lnTo>
                <a:lnTo>
                  <a:pt x="2507" y="2285"/>
                </a:lnTo>
                <a:lnTo>
                  <a:pt x="2523" y="2309"/>
                </a:lnTo>
                <a:lnTo>
                  <a:pt x="2532" y="2321"/>
                </a:lnTo>
                <a:lnTo>
                  <a:pt x="2376" y="2431"/>
                </a:lnTo>
                <a:lnTo>
                  <a:pt x="2368" y="2419"/>
                </a:lnTo>
                <a:lnTo>
                  <a:pt x="2351" y="2396"/>
                </a:lnTo>
                <a:lnTo>
                  <a:pt x="2335" y="2373"/>
                </a:lnTo>
                <a:lnTo>
                  <a:pt x="2318" y="2351"/>
                </a:lnTo>
                <a:lnTo>
                  <a:pt x="2302" y="2328"/>
                </a:lnTo>
                <a:lnTo>
                  <a:pt x="2286" y="2305"/>
                </a:lnTo>
                <a:lnTo>
                  <a:pt x="2269" y="2283"/>
                </a:lnTo>
                <a:lnTo>
                  <a:pt x="2266" y="2279"/>
                </a:lnTo>
                <a:close/>
                <a:moveTo>
                  <a:pt x="2031" y="1984"/>
                </a:moveTo>
                <a:lnTo>
                  <a:pt x="2178" y="1861"/>
                </a:lnTo>
                <a:lnTo>
                  <a:pt x="2190" y="1876"/>
                </a:lnTo>
                <a:lnTo>
                  <a:pt x="2208" y="1898"/>
                </a:lnTo>
                <a:lnTo>
                  <a:pt x="2226" y="1920"/>
                </a:lnTo>
                <a:lnTo>
                  <a:pt x="2245" y="1942"/>
                </a:lnTo>
                <a:lnTo>
                  <a:pt x="2263" y="1965"/>
                </a:lnTo>
                <a:lnTo>
                  <a:pt x="2281" y="1987"/>
                </a:lnTo>
                <a:lnTo>
                  <a:pt x="2298" y="2009"/>
                </a:lnTo>
                <a:lnTo>
                  <a:pt x="2300" y="2011"/>
                </a:lnTo>
                <a:lnTo>
                  <a:pt x="2151" y="2129"/>
                </a:lnTo>
                <a:lnTo>
                  <a:pt x="2149" y="2128"/>
                </a:lnTo>
                <a:lnTo>
                  <a:pt x="2132" y="2107"/>
                </a:lnTo>
                <a:lnTo>
                  <a:pt x="2114" y="2084"/>
                </a:lnTo>
                <a:lnTo>
                  <a:pt x="2096" y="2062"/>
                </a:lnTo>
                <a:lnTo>
                  <a:pt x="2079" y="2041"/>
                </a:lnTo>
                <a:lnTo>
                  <a:pt x="2061" y="2019"/>
                </a:lnTo>
                <a:lnTo>
                  <a:pt x="2043" y="1998"/>
                </a:lnTo>
                <a:lnTo>
                  <a:pt x="2031" y="1984"/>
                </a:lnTo>
                <a:close/>
                <a:moveTo>
                  <a:pt x="1782" y="1702"/>
                </a:moveTo>
                <a:lnTo>
                  <a:pt x="1922" y="1572"/>
                </a:lnTo>
                <a:lnTo>
                  <a:pt x="1922" y="1573"/>
                </a:lnTo>
                <a:lnTo>
                  <a:pt x="1942" y="1594"/>
                </a:lnTo>
                <a:lnTo>
                  <a:pt x="1962" y="1615"/>
                </a:lnTo>
                <a:lnTo>
                  <a:pt x="1981" y="1636"/>
                </a:lnTo>
                <a:lnTo>
                  <a:pt x="2000" y="1658"/>
                </a:lnTo>
                <a:lnTo>
                  <a:pt x="2020" y="1679"/>
                </a:lnTo>
                <a:lnTo>
                  <a:pt x="2039" y="1701"/>
                </a:lnTo>
                <a:lnTo>
                  <a:pt x="2052" y="1715"/>
                </a:lnTo>
                <a:lnTo>
                  <a:pt x="1909" y="1842"/>
                </a:lnTo>
                <a:lnTo>
                  <a:pt x="1897" y="1828"/>
                </a:lnTo>
                <a:lnTo>
                  <a:pt x="1878" y="1807"/>
                </a:lnTo>
                <a:lnTo>
                  <a:pt x="1859" y="1786"/>
                </a:lnTo>
                <a:lnTo>
                  <a:pt x="1840" y="1765"/>
                </a:lnTo>
                <a:lnTo>
                  <a:pt x="1821" y="1745"/>
                </a:lnTo>
                <a:lnTo>
                  <a:pt x="1802" y="1724"/>
                </a:lnTo>
                <a:lnTo>
                  <a:pt x="1783" y="1704"/>
                </a:lnTo>
                <a:lnTo>
                  <a:pt x="1782" y="1702"/>
                </a:lnTo>
                <a:close/>
                <a:moveTo>
                  <a:pt x="1517" y="1435"/>
                </a:moveTo>
                <a:lnTo>
                  <a:pt x="1650" y="1298"/>
                </a:lnTo>
                <a:lnTo>
                  <a:pt x="1658" y="1306"/>
                </a:lnTo>
                <a:lnTo>
                  <a:pt x="1679" y="1326"/>
                </a:lnTo>
                <a:lnTo>
                  <a:pt x="1700" y="1346"/>
                </a:lnTo>
                <a:lnTo>
                  <a:pt x="1721" y="1366"/>
                </a:lnTo>
                <a:lnTo>
                  <a:pt x="1741" y="1386"/>
                </a:lnTo>
                <a:lnTo>
                  <a:pt x="1762" y="1407"/>
                </a:lnTo>
                <a:lnTo>
                  <a:pt x="1782" y="1428"/>
                </a:lnTo>
                <a:lnTo>
                  <a:pt x="1788" y="1433"/>
                </a:lnTo>
                <a:lnTo>
                  <a:pt x="1651" y="1567"/>
                </a:lnTo>
                <a:lnTo>
                  <a:pt x="1647" y="1562"/>
                </a:lnTo>
                <a:lnTo>
                  <a:pt x="1627" y="1542"/>
                </a:lnTo>
                <a:lnTo>
                  <a:pt x="1607" y="1522"/>
                </a:lnTo>
                <a:lnTo>
                  <a:pt x="1587" y="1502"/>
                </a:lnTo>
                <a:lnTo>
                  <a:pt x="1567" y="1483"/>
                </a:lnTo>
                <a:lnTo>
                  <a:pt x="1546" y="1463"/>
                </a:lnTo>
                <a:lnTo>
                  <a:pt x="1526" y="1443"/>
                </a:lnTo>
                <a:lnTo>
                  <a:pt x="1517" y="1435"/>
                </a:lnTo>
                <a:close/>
                <a:moveTo>
                  <a:pt x="1239" y="1183"/>
                </a:moveTo>
                <a:lnTo>
                  <a:pt x="1363" y="1038"/>
                </a:lnTo>
                <a:lnTo>
                  <a:pt x="1379" y="1052"/>
                </a:lnTo>
                <a:lnTo>
                  <a:pt x="1401" y="1071"/>
                </a:lnTo>
                <a:lnTo>
                  <a:pt x="1423" y="1090"/>
                </a:lnTo>
                <a:lnTo>
                  <a:pt x="1445" y="1109"/>
                </a:lnTo>
                <a:lnTo>
                  <a:pt x="1466" y="1128"/>
                </a:lnTo>
                <a:lnTo>
                  <a:pt x="1488" y="1148"/>
                </a:lnTo>
                <a:lnTo>
                  <a:pt x="1508" y="1166"/>
                </a:lnTo>
                <a:lnTo>
                  <a:pt x="1380" y="1307"/>
                </a:lnTo>
                <a:lnTo>
                  <a:pt x="1361" y="1289"/>
                </a:lnTo>
                <a:lnTo>
                  <a:pt x="1340" y="1271"/>
                </a:lnTo>
                <a:lnTo>
                  <a:pt x="1318" y="1252"/>
                </a:lnTo>
                <a:lnTo>
                  <a:pt x="1297" y="1233"/>
                </a:lnTo>
                <a:lnTo>
                  <a:pt x="1276" y="1215"/>
                </a:lnTo>
                <a:lnTo>
                  <a:pt x="1255" y="1196"/>
                </a:lnTo>
                <a:lnTo>
                  <a:pt x="1239" y="1183"/>
                </a:lnTo>
                <a:close/>
                <a:moveTo>
                  <a:pt x="947" y="945"/>
                </a:moveTo>
                <a:lnTo>
                  <a:pt x="1063" y="794"/>
                </a:lnTo>
                <a:lnTo>
                  <a:pt x="1086" y="812"/>
                </a:lnTo>
                <a:lnTo>
                  <a:pt x="1109" y="830"/>
                </a:lnTo>
                <a:lnTo>
                  <a:pt x="1132" y="848"/>
                </a:lnTo>
                <a:lnTo>
                  <a:pt x="1155" y="866"/>
                </a:lnTo>
                <a:lnTo>
                  <a:pt x="1177" y="884"/>
                </a:lnTo>
                <a:lnTo>
                  <a:pt x="1200" y="902"/>
                </a:lnTo>
                <a:lnTo>
                  <a:pt x="1214" y="914"/>
                </a:lnTo>
                <a:lnTo>
                  <a:pt x="1094" y="1062"/>
                </a:lnTo>
                <a:lnTo>
                  <a:pt x="1081" y="1051"/>
                </a:lnTo>
                <a:lnTo>
                  <a:pt x="1059" y="1033"/>
                </a:lnTo>
                <a:lnTo>
                  <a:pt x="1037" y="1016"/>
                </a:lnTo>
                <a:lnTo>
                  <a:pt x="1014" y="998"/>
                </a:lnTo>
                <a:lnTo>
                  <a:pt x="992" y="980"/>
                </a:lnTo>
                <a:lnTo>
                  <a:pt x="970" y="963"/>
                </a:lnTo>
                <a:lnTo>
                  <a:pt x="947" y="945"/>
                </a:lnTo>
                <a:close/>
                <a:moveTo>
                  <a:pt x="642" y="725"/>
                </a:moveTo>
                <a:lnTo>
                  <a:pt x="750" y="568"/>
                </a:lnTo>
                <a:lnTo>
                  <a:pt x="754" y="570"/>
                </a:lnTo>
                <a:lnTo>
                  <a:pt x="778" y="588"/>
                </a:lnTo>
                <a:lnTo>
                  <a:pt x="803" y="604"/>
                </a:lnTo>
                <a:lnTo>
                  <a:pt x="827" y="621"/>
                </a:lnTo>
                <a:lnTo>
                  <a:pt x="850" y="638"/>
                </a:lnTo>
                <a:lnTo>
                  <a:pt x="874" y="655"/>
                </a:lnTo>
                <a:lnTo>
                  <a:pt x="898" y="672"/>
                </a:lnTo>
                <a:lnTo>
                  <a:pt x="908" y="679"/>
                </a:lnTo>
                <a:lnTo>
                  <a:pt x="796" y="833"/>
                </a:lnTo>
                <a:lnTo>
                  <a:pt x="787" y="826"/>
                </a:lnTo>
                <a:lnTo>
                  <a:pt x="763" y="810"/>
                </a:lnTo>
                <a:lnTo>
                  <a:pt x="740" y="793"/>
                </a:lnTo>
                <a:lnTo>
                  <a:pt x="717" y="777"/>
                </a:lnTo>
                <a:lnTo>
                  <a:pt x="694" y="761"/>
                </a:lnTo>
                <a:lnTo>
                  <a:pt x="670" y="744"/>
                </a:lnTo>
                <a:lnTo>
                  <a:pt x="646" y="728"/>
                </a:lnTo>
                <a:lnTo>
                  <a:pt x="642" y="725"/>
                </a:lnTo>
                <a:close/>
                <a:moveTo>
                  <a:pt x="326" y="521"/>
                </a:moveTo>
                <a:lnTo>
                  <a:pt x="424" y="358"/>
                </a:lnTo>
                <a:lnTo>
                  <a:pt x="432" y="363"/>
                </a:lnTo>
                <a:lnTo>
                  <a:pt x="457" y="378"/>
                </a:lnTo>
                <a:lnTo>
                  <a:pt x="483" y="394"/>
                </a:lnTo>
                <a:lnTo>
                  <a:pt x="507" y="410"/>
                </a:lnTo>
                <a:lnTo>
                  <a:pt x="533" y="425"/>
                </a:lnTo>
                <a:lnTo>
                  <a:pt x="557" y="441"/>
                </a:lnTo>
                <a:lnTo>
                  <a:pt x="583" y="457"/>
                </a:lnTo>
                <a:lnTo>
                  <a:pt x="589" y="461"/>
                </a:lnTo>
                <a:lnTo>
                  <a:pt x="485" y="621"/>
                </a:lnTo>
                <a:lnTo>
                  <a:pt x="479" y="617"/>
                </a:lnTo>
                <a:lnTo>
                  <a:pt x="455" y="602"/>
                </a:lnTo>
                <a:lnTo>
                  <a:pt x="431" y="586"/>
                </a:lnTo>
                <a:lnTo>
                  <a:pt x="406" y="571"/>
                </a:lnTo>
                <a:lnTo>
                  <a:pt x="382" y="556"/>
                </a:lnTo>
                <a:lnTo>
                  <a:pt x="358" y="541"/>
                </a:lnTo>
                <a:lnTo>
                  <a:pt x="333" y="526"/>
                </a:lnTo>
                <a:lnTo>
                  <a:pt x="326" y="521"/>
                </a:lnTo>
                <a:close/>
                <a:moveTo>
                  <a:pt x="25" y="236"/>
                </a:moveTo>
                <a:lnTo>
                  <a:pt x="379" y="0"/>
                </a:lnTo>
                <a:lnTo>
                  <a:pt x="628" y="143"/>
                </a:lnTo>
                <a:lnTo>
                  <a:pt x="272" y="379"/>
                </a:lnTo>
                <a:lnTo>
                  <a:pt x="249" y="804"/>
                </a:lnTo>
                <a:lnTo>
                  <a:pt x="0" y="662"/>
                </a:lnTo>
                <a:lnTo>
                  <a:pt x="25" y="23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3158403" y="6643098"/>
            <a:ext cx="2086063" cy="63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r>
              <a:rPr lang="en-US" sz="2400" b="1" dirty="0">
                <a:solidFill>
                  <a:srgbClr val="92D050"/>
                </a:solidFill>
                <a:latin typeface="Poppins SemiBold"/>
                <a:cs typeface="Poppins SemiBold"/>
                <a:sym typeface="Poppins SemiBold"/>
              </a:rPr>
              <a:t>CUMPLIR</a:t>
            </a:r>
            <a:endParaRPr sz="1350" dirty="0">
              <a:solidFill>
                <a:srgbClr val="92D050"/>
              </a:solidFill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1676400" y="7478918"/>
            <a:ext cx="4748758" cy="169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ts val="2430"/>
              </a:lnSpc>
            </a:pPr>
            <a:r>
              <a:rPr lang="en-US" sz="200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PROMOVER LA EDUCACIÓN MISIONERA</a:t>
            </a:r>
            <a:r>
              <a:rPr lang="en-US" sz="200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 A TRAVES DE LA PROMOCIÓN DE LOS DIFERENTES CENTROS DE FORMACIÓN MISIONERA DE LA DBC, REGIONALES Y LOCALES.</a:t>
            </a:r>
          </a:p>
          <a:p>
            <a:pPr>
              <a:lnSpc>
                <a:spcPct val="164000"/>
              </a:lnSpc>
              <a:buClr>
                <a:schemeClr val="dk1"/>
              </a:buClr>
              <a:buSzPts val="2500"/>
            </a:pPr>
            <a:r>
              <a:rPr lang="en-US" sz="1875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 sz="1350" dirty="0"/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86B21141-69AD-43A4-9A95-08F34DF3C6DC}"/>
              </a:ext>
            </a:extLst>
          </p:cNvPr>
          <p:cNvSpPr/>
          <p:nvPr/>
        </p:nvSpPr>
        <p:spPr>
          <a:xfrm>
            <a:off x="8785193" y="5719014"/>
            <a:ext cx="2051261" cy="1933985"/>
          </a:xfrm>
          <a:custGeom>
            <a:avLst/>
            <a:gdLst/>
            <a:ahLst/>
            <a:cxnLst/>
            <a:rect l="l" t="t" r="r" b="b"/>
            <a:pathLst>
              <a:path w="1767736" h="1793828">
                <a:moveTo>
                  <a:pt x="0" y="0"/>
                </a:moveTo>
                <a:lnTo>
                  <a:pt x="1767736" y="0"/>
                </a:lnTo>
                <a:lnTo>
                  <a:pt x="1767736" y="1793829"/>
                </a:lnTo>
                <a:lnTo>
                  <a:pt x="0" y="17938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E388A95C-1C92-4263-82F1-FF5A392AC34A}"/>
              </a:ext>
            </a:extLst>
          </p:cNvPr>
          <p:cNvSpPr txBox="1"/>
          <p:nvPr/>
        </p:nvSpPr>
        <p:spPr>
          <a:xfrm>
            <a:off x="606634" y="3426449"/>
            <a:ext cx="4699443" cy="2316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65"/>
              </a:lnSpc>
            </a:pPr>
            <a:r>
              <a:rPr lang="en-US" sz="2000" b="1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IMPULSAR EL TRABAJO MISIONERO DE LAS MUJERES EN NUESTRAS IGLESIAS- APOYAR LOS PROGRAMAS EVANGELÍSTICOS Y DISCIPULADO QUE LA DBC PROPONE PARA EL CUMPLIMIENTO DE LA GRAN COMISIÓN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8CA8A9B1-FF8F-4689-A36D-BBB2BE9B550A}"/>
              </a:ext>
            </a:extLst>
          </p:cNvPr>
          <p:cNvSpPr txBox="1"/>
          <p:nvPr/>
        </p:nvSpPr>
        <p:spPr>
          <a:xfrm>
            <a:off x="756659" y="2703071"/>
            <a:ext cx="2106134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70"/>
              </a:lnSpc>
            </a:pPr>
            <a:r>
              <a:rPr lang="en-US" sz="3120" dirty="0"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META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0F878B-EFB0-4804-A5EA-9D88561518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921" y="2275743"/>
            <a:ext cx="1391922" cy="10581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6D41018-57BA-4A58-BAB9-5B2556271B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889" y="7268506"/>
            <a:ext cx="1469764" cy="146976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3012C40-5372-4CBB-A07D-0D71CF2546CA}"/>
              </a:ext>
            </a:extLst>
          </p:cNvPr>
          <p:cNvSpPr txBox="1"/>
          <p:nvPr/>
        </p:nvSpPr>
        <p:spPr>
          <a:xfrm>
            <a:off x="1676400" y="1233425"/>
            <a:ext cx="222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OBJETIVOS</a:t>
            </a:r>
            <a:endParaRPr lang="es-419" sz="3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3219128-3456-4BDB-A6F2-5358D59D47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085" y="3551712"/>
            <a:ext cx="1504554" cy="150455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90CA547-5E77-40F5-88ED-59DE0ECD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116" y="7193042"/>
            <a:ext cx="1535683" cy="1535683"/>
          </a:xfrm>
          <a:prstGeom prst="rect">
            <a:avLst/>
          </a:prstGeom>
        </p:spPr>
      </p:pic>
      <p:sp>
        <p:nvSpPr>
          <p:cNvPr id="26" name="Google Shape;240;p9">
            <a:extLst>
              <a:ext uri="{FF2B5EF4-FFF2-40B4-BE49-F238E27FC236}">
                <a16:creationId xmlns:a16="http://schemas.microsoft.com/office/drawing/2014/main" id="{B75C6E6C-D33E-4740-81E4-B90746B2BCFF}"/>
              </a:ext>
            </a:extLst>
          </p:cNvPr>
          <p:cNvSpPr txBox="1"/>
          <p:nvPr/>
        </p:nvSpPr>
        <p:spPr>
          <a:xfrm>
            <a:off x="12964246" y="7454324"/>
            <a:ext cx="4748758" cy="169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ts val="2430"/>
              </a:lnSpc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/>
                <a:cs typeface="Arial" panose="020B0604020202020204" pitchFamily="34" charset="0"/>
                <a:sym typeface="Open Sans" panose="020B0606030504020204"/>
              </a:rPr>
              <a:t>REALIZAR ENTRENAMIENTOS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/>
                <a:cs typeface="Arial" panose="020B0604020202020204" pitchFamily="34" charset="0"/>
                <a:sym typeface="Open Sans" panose="020B0606030504020204"/>
              </a:rPr>
              <a:t>DIRIGIDOS POR MISIONEROS EN EL CAMPO QUE DESAFIE A LAS MUJERES EN LA PLANTACIÓN DE IGLESIAS Y MISIONES</a:t>
            </a:r>
            <a:endParaRPr lang="en-US" sz="2000" dirty="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>
              <a:lnSpc>
                <a:spcPct val="164000"/>
              </a:lnSpc>
              <a:buClr>
                <a:schemeClr val="dk1"/>
              </a:buClr>
              <a:buSzPts val="2500"/>
            </a:pPr>
            <a:r>
              <a:rPr lang="en-US" sz="1875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347704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>
            <a:off x="7186817" y="3862343"/>
            <a:ext cx="3917993" cy="3711210"/>
          </a:xfrm>
          <a:custGeom>
            <a:avLst/>
            <a:gdLst/>
            <a:ahLst/>
            <a:cxnLst/>
            <a:rect l="l" t="t" r="r" b="b"/>
            <a:pathLst>
              <a:path w="9527" h="9021" extrusionOk="0">
                <a:moveTo>
                  <a:pt x="4757" y="1284"/>
                </a:moveTo>
                <a:cubicBezTo>
                  <a:pt x="5517" y="1284"/>
                  <a:pt x="6148" y="727"/>
                  <a:pt x="6264" y="0"/>
                </a:cubicBezTo>
                <a:cubicBezTo>
                  <a:pt x="6960" y="230"/>
                  <a:pt x="7596" y="622"/>
                  <a:pt x="8130" y="1155"/>
                </a:cubicBezTo>
                <a:cubicBezTo>
                  <a:pt x="9031" y="2056"/>
                  <a:pt x="9526" y="3253"/>
                  <a:pt x="9526" y="4527"/>
                </a:cubicBezTo>
                <a:cubicBezTo>
                  <a:pt x="9526" y="5801"/>
                  <a:pt x="9031" y="6999"/>
                  <a:pt x="8130" y="7899"/>
                </a:cubicBezTo>
                <a:cubicBezTo>
                  <a:pt x="7621" y="8407"/>
                  <a:pt x="7020" y="8786"/>
                  <a:pt x="6362" y="9020"/>
                </a:cubicBezTo>
                <a:cubicBezTo>
                  <a:pt x="6785" y="8605"/>
                  <a:pt x="7047" y="8027"/>
                  <a:pt x="7047" y="7389"/>
                </a:cubicBezTo>
                <a:cubicBezTo>
                  <a:pt x="7047" y="6999"/>
                  <a:pt x="6949" y="6632"/>
                  <a:pt x="6778" y="6311"/>
                </a:cubicBezTo>
                <a:cubicBezTo>
                  <a:pt x="6755" y="6268"/>
                  <a:pt x="6730" y="6226"/>
                  <a:pt x="6705" y="6185"/>
                </a:cubicBezTo>
                <a:cubicBezTo>
                  <a:pt x="6218" y="5366"/>
                  <a:pt x="5538" y="4731"/>
                  <a:pt x="4757" y="4303"/>
                </a:cubicBezTo>
                <a:cubicBezTo>
                  <a:pt x="3324" y="3518"/>
                  <a:pt x="1550" y="3434"/>
                  <a:pt x="0" y="4201"/>
                </a:cubicBezTo>
                <a:cubicBezTo>
                  <a:pt x="77" y="3050"/>
                  <a:pt x="562" y="1978"/>
                  <a:pt x="1385" y="1155"/>
                </a:cubicBezTo>
                <a:cubicBezTo>
                  <a:pt x="1919" y="622"/>
                  <a:pt x="2555" y="230"/>
                  <a:pt x="3251" y="0"/>
                </a:cubicBezTo>
                <a:cubicBezTo>
                  <a:pt x="3367" y="727"/>
                  <a:pt x="3998" y="1284"/>
                  <a:pt x="4757" y="128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7"/>
          <p:cNvSpPr/>
          <p:nvPr/>
        </p:nvSpPr>
        <p:spPr>
          <a:xfrm>
            <a:off x="8202593" y="5863059"/>
            <a:ext cx="3923435" cy="3589680"/>
          </a:xfrm>
          <a:custGeom>
            <a:avLst/>
            <a:gdLst/>
            <a:ahLst/>
            <a:cxnLst/>
            <a:rect l="l" t="t" r="r" b="b"/>
            <a:pathLst>
              <a:path w="9539" h="8729" extrusionOk="0">
                <a:moveTo>
                  <a:pt x="4962" y="4070"/>
                </a:moveTo>
                <a:cubicBezTo>
                  <a:pt x="6359" y="3221"/>
                  <a:pt x="7320" y="1726"/>
                  <a:pt x="7430" y="0"/>
                </a:cubicBezTo>
                <a:cubicBezTo>
                  <a:pt x="7683" y="170"/>
                  <a:pt x="7921" y="366"/>
                  <a:pt x="8142" y="587"/>
                </a:cubicBezTo>
                <a:cubicBezTo>
                  <a:pt x="9042" y="1488"/>
                  <a:pt x="9538" y="2685"/>
                  <a:pt x="9538" y="3959"/>
                </a:cubicBezTo>
                <a:cubicBezTo>
                  <a:pt x="9538" y="4285"/>
                  <a:pt x="9505" y="4605"/>
                  <a:pt x="9442" y="4917"/>
                </a:cubicBezTo>
                <a:cubicBezTo>
                  <a:pt x="9273" y="4852"/>
                  <a:pt x="9090" y="4816"/>
                  <a:pt x="8899" y="4816"/>
                </a:cubicBezTo>
                <a:cubicBezTo>
                  <a:pt x="8057" y="4816"/>
                  <a:pt x="7373" y="5501"/>
                  <a:pt x="7373" y="6343"/>
                </a:cubicBezTo>
                <a:cubicBezTo>
                  <a:pt x="7373" y="6819"/>
                  <a:pt x="7592" y="7245"/>
                  <a:pt x="7935" y="7526"/>
                </a:cubicBezTo>
                <a:cubicBezTo>
                  <a:pt x="7062" y="8302"/>
                  <a:pt x="5948" y="8728"/>
                  <a:pt x="4769" y="8728"/>
                </a:cubicBezTo>
                <a:cubicBezTo>
                  <a:pt x="3495" y="8728"/>
                  <a:pt x="2298" y="8232"/>
                  <a:pt x="1397" y="7331"/>
                </a:cubicBezTo>
                <a:cubicBezTo>
                  <a:pt x="496" y="6431"/>
                  <a:pt x="0" y="5233"/>
                  <a:pt x="0" y="3959"/>
                </a:cubicBezTo>
                <a:cubicBezTo>
                  <a:pt x="0" y="3671"/>
                  <a:pt x="26" y="3386"/>
                  <a:pt x="76" y="3108"/>
                </a:cubicBezTo>
                <a:cubicBezTo>
                  <a:pt x="328" y="4073"/>
                  <a:pt x="1194" y="4790"/>
                  <a:pt x="2232" y="4816"/>
                </a:cubicBezTo>
                <a:cubicBezTo>
                  <a:pt x="2251" y="4816"/>
                  <a:pt x="2271" y="4816"/>
                  <a:pt x="2290" y="4816"/>
                </a:cubicBezTo>
                <a:cubicBezTo>
                  <a:pt x="2310" y="4816"/>
                  <a:pt x="2330" y="4816"/>
                  <a:pt x="2349" y="4816"/>
                </a:cubicBezTo>
                <a:cubicBezTo>
                  <a:pt x="3306" y="4805"/>
                  <a:pt x="4199" y="4534"/>
                  <a:pt x="4962" y="407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7"/>
          <p:cNvSpPr/>
          <p:nvPr/>
        </p:nvSpPr>
        <p:spPr>
          <a:xfrm>
            <a:off x="6161973" y="5529304"/>
            <a:ext cx="3228716" cy="3923435"/>
          </a:xfrm>
          <a:custGeom>
            <a:avLst/>
            <a:gdLst/>
            <a:ahLst/>
            <a:cxnLst/>
            <a:rect l="l" t="t" r="r" b="b"/>
            <a:pathLst>
              <a:path w="7850" h="9539" extrusionOk="0">
                <a:moveTo>
                  <a:pt x="1396" y="1397"/>
                </a:moveTo>
                <a:cubicBezTo>
                  <a:pt x="2297" y="496"/>
                  <a:pt x="3495" y="0"/>
                  <a:pt x="4769" y="0"/>
                </a:cubicBezTo>
                <a:cubicBezTo>
                  <a:pt x="5910" y="0"/>
                  <a:pt x="6989" y="398"/>
                  <a:pt x="7849" y="1128"/>
                </a:cubicBezTo>
                <a:cubicBezTo>
                  <a:pt x="7658" y="1076"/>
                  <a:pt x="7456" y="1048"/>
                  <a:pt x="7247" y="1048"/>
                </a:cubicBezTo>
                <a:cubicBezTo>
                  <a:pt x="6425" y="1048"/>
                  <a:pt x="5704" y="1482"/>
                  <a:pt x="5300" y="2134"/>
                </a:cubicBezTo>
                <a:cubicBezTo>
                  <a:pt x="5275" y="2175"/>
                  <a:pt x="5250" y="2217"/>
                  <a:pt x="5227" y="2260"/>
                </a:cubicBezTo>
                <a:cubicBezTo>
                  <a:pt x="4765" y="3089"/>
                  <a:pt x="4556" y="3993"/>
                  <a:pt x="4575" y="4880"/>
                </a:cubicBezTo>
                <a:cubicBezTo>
                  <a:pt x="4612" y="6515"/>
                  <a:pt x="5428" y="8095"/>
                  <a:pt x="6868" y="9053"/>
                </a:cubicBezTo>
                <a:cubicBezTo>
                  <a:pt x="6223" y="9370"/>
                  <a:pt x="5509" y="9538"/>
                  <a:pt x="4769" y="9538"/>
                </a:cubicBezTo>
                <a:cubicBezTo>
                  <a:pt x="3590" y="9538"/>
                  <a:pt x="2476" y="9113"/>
                  <a:pt x="1603" y="8336"/>
                </a:cubicBezTo>
                <a:cubicBezTo>
                  <a:pt x="1946" y="8055"/>
                  <a:pt x="2166" y="7629"/>
                  <a:pt x="2166" y="7153"/>
                </a:cubicBezTo>
                <a:cubicBezTo>
                  <a:pt x="2166" y="6311"/>
                  <a:pt x="1482" y="5626"/>
                  <a:pt x="640" y="5626"/>
                </a:cubicBezTo>
                <a:cubicBezTo>
                  <a:pt x="449" y="5626"/>
                  <a:pt x="265" y="5662"/>
                  <a:pt x="96" y="5727"/>
                </a:cubicBezTo>
                <a:cubicBezTo>
                  <a:pt x="33" y="5415"/>
                  <a:pt x="0" y="5095"/>
                  <a:pt x="0" y="4769"/>
                </a:cubicBezTo>
                <a:cubicBezTo>
                  <a:pt x="0" y="3495"/>
                  <a:pt x="496" y="2298"/>
                  <a:pt x="1396" y="13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7"/>
          <p:cNvSpPr/>
          <p:nvPr/>
        </p:nvSpPr>
        <p:spPr>
          <a:xfrm>
            <a:off x="8202593" y="5961009"/>
            <a:ext cx="1884628" cy="1882814"/>
          </a:xfrm>
          <a:custGeom>
            <a:avLst/>
            <a:gdLst/>
            <a:ahLst/>
            <a:cxnLst/>
            <a:rect l="l" t="t" r="r" b="b"/>
            <a:pathLst>
              <a:path w="4580" h="4579" extrusionOk="0">
                <a:moveTo>
                  <a:pt x="0" y="2290"/>
                </a:moveTo>
                <a:cubicBezTo>
                  <a:pt x="0" y="1025"/>
                  <a:pt x="1025" y="0"/>
                  <a:pt x="2289" y="0"/>
                </a:cubicBezTo>
                <a:cubicBezTo>
                  <a:pt x="3554" y="0"/>
                  <a:pt x="4579" y="1025"/>
                  <a:pt x="4579" y="2290"/>
                </a:cubicBezTo>
                <a:cubicBezTo>
                  <a:pt x="4579" y="3554"/>
                  <a:pt x="3554" y="4578"/>
                  <a:pt x="2289" y="4578"/>
                </a:cubicBezTo>
                <a:cubicBezTo>
                  <a:pt x="1025" y="4578"/>
                  <a:pt x="0" y="3554"/>
                  <a:pt x="0" y="229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7"/>
          <p:cNvSpPr/>
          <p:nvPr/>
        </p:nvSpPr>
        <p:spPr>
          <a:xfrm>
            <a:off x="8672390" y="3292784"/>
            <a:ext cx="941406" cy="943220"/>
          </a:xfrm>
          <a:custGeom>
            <a:avLst/>
            <a:gdLst/>
            <a:ahLst/>
            <a:cxnLst/>
            <a:rect l="l" t="t" r="r" b="b"/>
            <a:pathLst>
              <a:path w="2290" h="2291" extrusionOk="0">
                <a:moveTo>
                  <a:pt x="0" y="1145"/>
                </a:moveTo>
                <a:cubicBezTo>
                  <a:pt x="0" y="513"/>
                  <a:pt x="512" y="0"/>
                  <a:pt x="1144" y="0"/>
                </a:cubicBezTo>
                <a:cubicBezTo>
                  <a:pt x="1777" y="0"/>
                  <a:pt x="2289" y="513"/>
                  <a:pt x="2289" y="1145"/>
                </a:cubicBezTo>
                <a:cubicBezTo>
                  <a:pt x="2289" y="1777"/>
                  <a:pt x="1777" y="2290"/>
                  <a:pt x="1144" y="2290"/>
                </a:cubicBezTo>
                <a:cubicBezTo>
                  <a:pt x="512" y="2290"/>
                  <a:pt x="0" y="1777"/>
                  <a:pt x="0" y="114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7"/>
          <p:cNvSpPr/>
          <p:nvPr/>
        </p:nvSpPr>
        <p:spPr>
          <a:xfrm>
            <a:off x="11391403" y="7999816"/>
            <a:ext cx="941408" cy="943220"/>
          </a:xfrm>
          <a:custGeom>
            <a:avLst/>
            <a:gdLst/>
            <a:ahLst/>
            <a:cxnLst/>
            <a:rect l="l" t="t" r="r" b="b"/>
            <a:pathLst>
              <a:path w="2290" h="2291" extrusionOk="0">
                <a:moveTo>
                  <a:pt x="0" y="1145"/>
                </a:moveTo>
                <a:cubicBezTo>
                  <a:pt x="0" y="513"/>
                  <a:pt x="513" y="0"/>
                  <a:pt x="1145" y="0"/>
                </a:cubicBezTo>
                <a:cubicBezTo>
                  <a:pt x="1777" y="0"/>
                  <a:pt x="2289" y="513"/>
                  <a:pt x="2289" y="1145"/>
                </a:cubicBezTo>
                <a:cubicBezTo>
                  <a:pt x="2289" y="1777"/>
                  <a:pt x="1777" y="2290"/>
                  <a:pt x="1145" y="2290"/>
                </a:cubicBezTo>
                <a:cubicBezTo>
                  <a:pt x="513" y="2290"/>
                  <a:pt x="0" y="1777"/>
                  <a:pt x="0" y="114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7"/>
          <p:cNvSpPr/>
          <p:nvPr/>
        </p:nvSpPr>
        <p:spPr>
          <a:xfrm>
            <a:off x="5955190" y="7999816"/>
            <a:ext cx="943220" cy="943220"/>
          </a:xfrm>
          <a:custGeom>
            <a:avLst/>
            <a:gdLst/>
            <a:ahLst/>
            <a:cxnLst/>
            <a:rect l="l" t="t" r="r" b="b"/>
            <a:pathLst>
              <a:path w="2291" h="2291" extrusionOk="0">
                <a:moveTo>
                  <a:pt x="0" y="1145"/>
                </a:moveTo>
                <a:cubicBezTo>
                  <a:pt x="0" y="513"/>
                  <a:pt x="513" y="0"/>
                  <a:pt x="1145" y="0"/>
                </a:cubicBezTo>
                <a:cubicBezTo>
                  <a:pt x="1777" y="0"/>
                  <a:pt x="2290" y="513"/>
                  <a:pt x="2290" y="1145"/>
                </a:cubicBezTo>
                <a:cubicBezTo>
                  <a:pt x="2290" y="1777"/>
                  <a:pt x="1777" y="2290"/>
                  <a:pt x="1145" y="2290"/>
                </a:cubicBezTo>
                <a:cubicBezTo>
                  <a:pt x="513" y="2290"/>
                  <a:pt x="0" y="1777"/>
                  <a:pt x="0" y="1145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7"/>
          <p:cNvSpPr txBox="1"/>
          <p:nvPr/>
        </p:nvSpPr>
        <p:spPr>
          <a:xfrm>
            <a:off x="7181374" y="1772956"/>
            <a:ext cx="6186446" cy="1375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342900" indent="-342900">
              <a:lnSpc>
                <a:spcPct val="164000"/>
              </a:lnSpc>
              <a:buClr>
                <a:schemeClr val="dk1"/>
              </a:buClr>
              <a:buSzPts val="2500"/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  Grupo de mujeres – Barrio Santafé</a:t>
            </a:r>
          </a:p>
          <a:p>
            <a:pPr marL="342900" indent="-342900">
              <a:lnSpc>
                <a:spcPct val="164000"/>
              </a:lnSpc>
              <a:buClr>
                <a:schemeClr val="dk1"/>
              </a:buClr>
              <a:buSzPts val="2500"/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Café al grano – Trabajo con Habitantes de Calle</a:t>
            </a:r>
          </a:p>
        </p:txBody>
      </p:sp>
      <p:sp>
        <p:nvSpPr>
          <p:cNvPr id="482" name="Google Shape;482;p17"/>
          <p:cNvSpPr/>
          <p:nvPr/>
        </p:nvSpPr>
        <p:spPr>
          <a:xfrm>
            <a:off x="11690701" y="8261931"/>
            <a:ext cx="342812" cy="4189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8556" tIns="28556" rIns="28556" bIns="28556" anchor="ctr" anchorCtr="0">
            <a:noAutofit/>
          </a:bodyPr>
          <a:lstStyle/>
          <a:p>
            <a:endParaRPr sz="2249" b="1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83" name="Google Shape;483;p17"/>
          <p:cNvSpPr/>
          <p:nvPr/>
        </p:nvSpPr>
        <p:spPr>
          <a:xfrm>
            <a:off x="6217304" y="8300020"/>
            <a:ext cx="418991" cy="3428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8556" tIns="28556" rIns="28556" bIns="28556" anchor="ctr" anchorCtr="0">
            <a:noAutofit/>
          </a:bodyPr>
          <a:lstStyle/>
          <a:p>
            <a:endParaRPr sz="2249" b="1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84" name="Google Shape;484;p17"/>
          <p:cNvSpPr/>
          <p:nvPr/>
        </p:nvSpPr>
        <p:spPr>
          <a:xfrm>
            <a:off x="8933598" y="3554899"/>
            <a:ext cx="418991" cy="4189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8556" tIns="28556" rIns="28556" bIns="28556" anchor="ctr" anchorCtr="0">
            <a:noAutofit/>
          </a:bodyPr>
          <a:lstStyle/>
          <a:p>
            <a:endParaRPr sz="2249" b="1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85" name="Google Shape;485;p17"/>
          <p:cNvSpPr txBox="1"/>
          <p:nvPr/>
        </p:nvSpPr>
        <p:spPr>
          <a:xfrm>
            <a:off x="8019932" y="4996155"/>
            <a:ext cx="2665314" cy="244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ESTABLECER</a:t>
            </a:r>
            <a:endParaRPr sz="1350" dirty="0"/>
          </a:p>
        </p:txBody>
      </p:sp>
      <p:sp>
        <p:nvSpPr>
          <p:cNvPr id="486" name="Google Shape;486;p17"/>
          <p:cNvSpPr txBox="1"/>
          <p:nvPr/>
        </p:nvSpPr>
        <p:spPr>
          <a:xfrm>
            <a:off x="8899124" y="8132791"/>
            <a:ext cx="2205685" cy="574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FORTALECER</a:t>
            </a:r>
            <a:endParaRPr sz="1350" dirty="0"/>
          </a:p>
        </p:txBody>
      </p:sp>
      <p:sp>
        <p:nvSpPr>
          <p:cNvPr id="487" name="Google Shape;487;p17"/>
          <p:cNvSpPr txBox="1"/>
          <p:nvPr/>
        </p:nvSpPr>
        <p:spPr>
          <a:xfrm>
            <a:off x="6386393" y="7013114"/>
            <a:ext cx="1589963" cy="56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CUMPLIR</a:t>
            </a:r>
            <a:endParaRPr sz="1350" dirty="0"/>
          </a:p>
        </p:txBody>
      </p:sp>
      <p:sp>
        <p:nvSpPr>
          <p:cNvPr id="20" name="Google Shape;226;p9">
            <a:extLst>
              <a:ext uri="{FF2B5EF4-FFF2-40B4-BE49-F238E27FC236}">
                <a16:creationId xmlns:a16="http://schemas.microsoft.com/office/drawing/2014/main" id="{4B4FF9D5-6BCC-4A99-948E-F2D04D14DDAE}"/>
              </a:ext>
            </a:extLst>
          </p:cNvPr>
          <p:cNvSpPr txBox="1"/>
          <p:nvPr/>
        </p:nvSpPr>
        <p:spPr>
          <a:xfrm>
            <a:off x="533400" y="495300"/>
            <a:ext cx="5572745" cy="103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s-ES" sz="4400" b="1" dirty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EVANGELISMO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3ECA01-5488-485F-8974-D128556852E5}"/>
              </a:ext>
            </a:extLst>
          </p:cNvPr>
          <p:cNvSpPr txBox="1"/>
          <p:nvPr/>
        </p:nvSpPr>
        <p:spPr>
          <a:xfrm>
            <a:off x="914400" y="1233963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RESULTADOS</a:t>
            </a:r>
            <a:endParaRPr lang="es-419" sz="3200" b="1" dirty="0">
              <a:solidFill>
                <a:srgbClr val="0070C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03B7B3-8BC1-4D83-972F-CEC4C885D8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77" y="1860567"/>
            <a:ext cx="496977" cy="49697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BD7A6EA-3CF6-4569-AE43-7F9B5674B1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56" y="2478387"/>
            <a:ext cx="496977" cy="49697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BE50293-08B0-4808-821A-E21E9874A45D}"/>
              </a:ext>
            </a:extLst>
          </p:cNvPr>
          <p:cNvSpPr txBox="1"/>
          <p:nvPr/>
        </p:nvSpPr>
        <p:spPr>
          <a:xfrm>
            <a:off x="12612478" y="7346846"/>
            <a:ext cx="4386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Capacitación Misioneros William y Carla (Brasil ) – Visión de Dios Soacha</a:t>
            </a:r>
            <a:endParaRPr lang="es-419" sz="2000" dirty="0">
              <a:latin typeface="Arial" panose="020B0604020202020204" pitchFamily="34" charset="0"/>
              <a:ea typeface="Open Sans" panose="020B0604020202020204" charset="0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46438E7-FE10-4DBA-AED8-094D620EC092}"/>
              </a:ext>
            </a:extLst>
          </p:cNvPr>
          <p:cNvSpPr txBox="1"/>
          <p:nvPr/>
        </p:nvSpPr>
        <p:spPr>
          <a:xfrm>
            <a:off x="970332" y="7404415"/>
            <a:ext cx="4386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Promoción de centros de formación en iglesias locales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CFB9D49A-F0F0-4032-9FBD-56A4F88426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7" y="7346846"/>
            <a:ext cx="496977" cy="496977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9037266D-122A-4B73-B701-38B008FD1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7" y="2357544"/>
            <a:ext cx="496977" cy="496977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3D3CC80F-3A01-4BD9-A5F3-5E87C4134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06" y="2920633"/>
            <a:ext cx="606089" cy="60608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04084E7-7522-40C7-BBDA-F15B6609BAE7}"/>
              </a:ext>
            </a:extLst>
          </p:cNvPr>
          <p:cNvSpPr txBox="1"/>
          <p:nvPr/>
        </p:nvSpPr>
        <p:spPr>
          <a:xfrm>
            <a:off x="1594815" y="235754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REALIZADO</a:t>
            </a:r>
            <a:endParaRPr lang="es-41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FBF0FD0-A4EB-4FFE-8715-4EEA1970BC1D}"/>
              </a:ext>
            </a:extLst>
          </p:cNvPr>
          <p:cNvSpPr txBox="1"/>
          <p:nvPr/>
        </p:nvSpPr>
        <p:spPr>
          <a:xfrm>
            <a:off x="1594815" y="302886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EN PROGRESO</a:t>
            </a:r>
            <a:endParaRPr lang="es-41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F90B41E8-FF4B-4C68-97FA-FD24189972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170" y="7242532"/>
            <a:ext cx="496977" cy="49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4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6;p9">
            <a:extLst>
              <a:ext uri="{FF2B5EF4-FFF2-40B4-BE49-F238E27FC236}">
                <a16:creationId xmlns:a16="http://schemas.microsoft.com/office/drawing/2014/main" id="{E59EDDA5-FF8A-4ADA-9688-A7C07D379B26}"/>
              </a:ext>
            </a:extLst>
          </p:cNvPr>
          <p:cNvSpPr txBox="1"/>
          <p:nvPr/>
        </p:nvSpPr>
        <p:spPr>
          <a:xfrm>
            <a:off x="533400" y="495300"/>
            <a:ext cx="5572745" cy="103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s-ES" sz="4400" b="1" dirty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EVANGELISMO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5DFBEF2-02EA-4841-9DA8-C89C98C463E7}"/>
              </a:ext>
            </a:extLst>
          </p:cNvPr>
          <p:cNvSpPr txBox="1"/>
          <p:nvPr/>
        </p:nvSpPr>
        <p:spPr>
          <a:xfrm>
            <a:off x="914400" y="1233963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EVIDENCIAS</a:t>
            </a:r>
            <a:endParaRPr lang="es-419" sz="3200" b="1" dirty="0">
              <a:solidFill>
                <a:srgbClr val="0070C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536145F-E1A5-4149-A2FB-B16FE114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2265014"/>
            <a:ext cx="6636196" cy="37345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5CAB851-5C78-4A45-8978-B157749A9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6154734"/>
            <a:ext cx="6629400" cy="3734504"/>
          </a:xfrm>
          <a:prstGeom prst="rect">
            <a:avLst/>
          </a:prstGeom>
        </p:spPr>
      </p:pic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E2F3A9EA-54A7-4225-BC59-916AD06DA396}"/>
              </a:ext>
            </a:extLst>
          </p:cNvPr>
          <p:cNvSpPr/>
          <p:nvPr/>
        </p:nvSpPr>
        <p:spPr>
          <a:xfrm>
            <a:off x="7522725" y="5523840"/>
            <a:ext cx="1524000" cy="951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D12733D-9B07-43E5-8C81-84FD4EDB3B07}"/>
              </a:ext>
            </a:extLst>
          </p:cNvPr>
          <p:cNvSpPr txBox="1"/>
          <p:nvPr/>
        </p:nvSpPr>
        <p:spPr>
          <a:xfrm>
            <a:off x="8572500" y="567768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GRUPO BARRIO SANTAFÉ</a:t>
            </a:r>
            <a:endParaRPr lang="es-419" sz="28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655F47C-9820-4010-AEF0-0C6DFA357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0" y="1202348"/>
            <a:ext cx="6172200" cy="3487975"/>
          </a:xfrm>
          <a:prstGeom prst="rect">
            <a:avLst/>
          </a:prstGeom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47421026-0BEC-4B3C-B72A-57B226582B36}"/>
              </a:ext>
            </a:extLst>
          </p:cNvPr>
          <p:cNvSpPr/>
          <p:nvPr/>
        </p:nvSpPr>
        <p:spPr>
          <a:xfrm rot="5400000">
            <a:off x="14636718" y="5202002"/>
            <a:ext cx="1524000" cy="951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30F22E-3466-4C95-A499-523706486FFD}"/>
              </a:ext>
            </a:extLst>
          </p:cNvPr>
          <p:cNvSpPr txBox="1"/>
          <p:nvPr/>
        </p:nvSpPr>
        <p:spPr>
          <a:xfrm>
            <a:off x="13467943" y="6631787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CAFÉ AL GRANO</a:t>
            </a:r>
            <a:endParaRPr lang="es-419" sz="2800" b="1" dirty="0"/>
          </a:p>
        </p:txBody>
      </p:sp>
    </p:spTree>
    <p:extLst>
      <p:ext uri="{BB962C8B-B14F-4D97-AF65-F5344CB8AC3E}">
        <p14:creationId xmlns:p14="http://schemas.microsoft.com/office/powerpoint/2010/main" val="369580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80A11EB-B1D0-45DA-A5FE-5DDE3EBD4252}"/>
              </a:ext>
            </a:extLst>
          </p:cNvPr>
          <p:cNvSpPr/>
          <p:nvPr/>
        </p:nvSpPr>
        <p:spPr>
          <a:xfrm>
            <a:off x="542294" y="2256525"/>
            <a:ext cx="4716112" cy="3486777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Google Shape;226;p9"/>
          <p:cNvSpPr txBox="1"/>
          <p:nvPr/>
        </p:nvSpPr>
        <p:spPr>
          <a:xfrm>
            <a:off x="603521" y="402502"/>
            <a:ext cx="5572745" cy="103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3.  NIÑEZ  Y JUVENTUD</a:t>
            </a:r>
          </a:p>
        </p:txBody>
      </p:sp>
      <p:sp>
        <p:nvSpPr>
          <p:cNvPr id="228" name="Google Shape;228;p9"/>
          <p:cNvSpPr txBox="1"/>
          <p:nvPr/>
        </p:nvSpPr>
        <p:spPr>
          <a:xfrm>
            <a:off x="8641123" y="1569458"/>
            <a:ext cx="2734422" cy="34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ESTABLECER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6425158" y="1965661"/>
            <a:ext cx="7671842" cy="138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 algn="ctr">
              <a:lnSpc>
                <a:spcPts val="2435"/>
              </a:lnSpc>
            </a:pPr>
            <a:r>
              <a:rPr lang="es-419" b="1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CONCRETAR REUNIONES ESTRATEGICAS </a:t>
            </a:r>
            <a:r>
              <a:rPr lang="es-419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PARA TRABAJAR CON EL MINISTERIO INFANTIL Y JUVENIL PROGRAMAS PARA EL FORTALECIMIENTO DEL CUIDADO DE LA NIÑEZ . (PRINCESAS) LA VIDA FAMILIAR Y LA PREVENCIÓN DEL SUICIDIO EN LA JUVENTUD (UFBAL)</a:t>
            </a:r>
            <a:endParaRPr kumimoji="0" lang="es-419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30" name="Google Shape;230;p9"/>
          <p:cNvSpPr txBox="1"/>
          <p:nvPr/>
        </p:nvSpPr>
        <p:spPr>
          <a:xfrm>
            <a:off x="13835889" y="7040337"/>
            <a:ext cx="2350668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3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FORTALECER</a:t>
            </a:r>
          </a:p>
        </p:txBody>
      </p:sp>
      <p:sp>
        <p:nvSpPr>
          <p:cNvPr id="231" name="Google Shape;231;p9"/>
          <p:cNvSpPr/>
          <p:nvPr/>
        </p:nvSpPr>
        <p:spPr>
          <a:xfrm>
            <a:off x="8167857" y="5095395"/>
            <a:ext cx="3349011" cy="3349010"/>
          </a:xfrm>
          <a:custGeom>
            <a:avLst/>
            <a:gdLst/>
            <a:ahLst/>
            <a:cxnLst/>
            <a:rect l="l" t="t" r="r" b="b"/>
            <a:pathLst>
              <a:path w="9401" h="9402" extrusionOk="0">
                <a:moveTo>
                  <a:pt x="4700" y="0"/>
                </a:moveTo>
                <a:cubicBezTo>
                  <a:pt x="2104" y="0"/>
                  <a:pt x="0" y="2105"/>
                  <a:pt x="0" y="4700"/>
                </a:cubicBezTo>
                <a:cubicBezTo>
                  <a:pt x="0" y="7297"/>
                  <a:pt x="2104" y="9401"/>
                  <a:pt x="4700" y="9401"/>
                </a:cubicBezTo>
                <a:cubicBezTo>
                  <a:pt x="7296" y="9401"/>
                  <a:pt x="9400" y="7297"/>
                  <a:pt x="9400" y="4700"/>
                </a:cubicBezTo>
                <a:cubicBezTo>
                  <a:pt x="9400" y="2105"/>
                  <a:pt x="7296" y="0"/>
                  <a:pt x="4700" y="0"/>
                </a:cubicBez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10871256" y="6926983"/>
            <a:ext cx="2086063" cy="2086063"/>
          </a:xfrm>
          <a:custGeom>
            <a:avLst/>
            <a:gdLst/>
            <a:ahLst/>
            <a:cxnLst/>
            <a:rect l="l" t="t" r="r" b="b"/>
            <a:pathLst>
              <a:path w="5855" h="5855" extrusionOk="0">
                <a:moveTo>
                  <a:pt x="5854" y="2927"/>
                </a:moveTo>
                <a:cubicBezTo>
                  <a:pt x="5854" y="4543"/>
                  <a:pt x="4543" y="5854"/>
                  <a:pt x="2927" y="5854"/>
                </a:cubicBezTo>
                <a:cubicBezTo>
                  <a:pt x="1311" y="5854"/>
                  <a:pt x="0" y="4543"/>
                  <a:pt x="0" y="2927"/>
                </a:cubicBezTo>
                <a:cubicBezTo>
                  <a:pt x="0" y="1311"/>
                  <a:pt x="1311" y="0"/>
                  <a:pt x="2927" y="0"/>
                </a:cubicBezTo>
                <a:cubicBezTo>
                  <a:pt x="4543" y="0"/>
                  <a:pt x="5854" y="1311"/>
                  <a:pt x="5854" y="292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6705414" y="6926983"/>
            <a:ext cx="2086063" cy="2086063"/>
          </a:xfrm>
          <a:custGeom>
            <a:avLst/>
            <a:gdLst/>
            <a:ahLst/>
            <a:cxnLst/>
            <a:rect l="l" t="t" r="r" b="b"/>
            <a:pathLst>
              <a:path w="5854" h="5855" extrusionOk="0">
                <a:moveTo>
                  <a:pt x="5853" y="2927"/>
                </a:moveTo>
                <a:cubicBezTo>
                  <a:pt x="5853" y="4543"/>
                  <a:pt x="4543" y="5854"/>
                  <a:pt x="2926" y="5854"/>
                </a:cubicBezTo>
                <a:cubicBezTo>
                  <a:pt x="1310" y="5854"/>
                  <a:pt x="0" y="4543"/>
                  <a:pt x="0" y="2927"/>
                </a:cubicBezTo>
                <a:cubicBezTo>
                  <a:pt x="0" y="1311"/>
                  <a:pt x="1310" y="0"/>
                  <a:pt x="2926" y="0"/>
                </a:cubicBezTo>
                <a:cubicBezTo>
                  <a:pt x="4543" y="0"/>
                  <a:pt x="5853" y="1311"/>
                  <a:pt x="5853" y="2927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8785193" y="3315645"/>
            <a:ext cx="2086063" cy="2086063"/>
          </a:xfrm>
          <a:custGeom>
            <a:avLst/>
            <a:gdLst/>
            <a:ahLst/>
            <a:cxnLst/>
            <a:rect l="l" t="t" r="r" b="b"/>
            <a:pathLst>
              <a:path w="5854" h="5855" extrusionOk="0">
                <a:moveTo>
                  <a:pt x="5853" y="2927"/>
                </a:moveTo>
                <a:cubicBezTo>
                  <a:pt x="5853" y="4544"/>
                  <a:pt x="4542" y="5854"/>
                  <a:pt x="2926" y="5854"/>
                </a:cubicBezTo>
                <a:cubicBezTo>
                  <a:pt x="1310" y="5854"/>
                  <a:pt x="0" y="4544"/>
                  <a:pt x="0" y="2927"/>
                </a:cubicBezTo>
                <a:cubicBezTo>
                  <a:pt x="0" y="1310"/>
                  <a:pt x="1310" y="0"/>
                  <a:pt x="2926" y="0"/>
                </a:cubicBezTo>
                <a:cubicBezTo>
                  <a:pt x="4542" y="0"/>
                  <a:pt x="5853" y="1310"/>
                  <a:pt x="5853" y="292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8445894" y="8804125"/>
            <a:ext cx="2690833" cy="483816"/>
          </a:xfrm>
          <a:custGeom>
            <a:avLst/>
            <a:gdLst/>
            <a:ahLst/>
            <a:cxnLst/>
            <a:rect l="l" t="t" r="r" b="b"/>
            <a:pathLst>
              <a:path w="7556" h="1356" extrusionOk="0">
                <a:moveTo>
                  <a:pt x="589" y="322"/>
                </a:moveTo>
                <a:lnTo>
                  <a:pt x="497" y="489"/>
                </a:lnTo>
                <a:lnTo>
                  <a:pt x="484" y="482"/>
                </a:lnTo>
                <a:lnTo>
                  <a:pt x="470" y="474"/>
                </a:lnTo>
                <a:lnTo>
                  <a:pt x="456" y="467"/>
                </a:lnTo>
                <a:lnTo>
                  <a:pt x="442" y="459"/>
                </a:lnTo>
                <a:lnTo>
                  <a:pt x="428" y="451"/>
                </a:lnTo>
                <a:lnTo>
                  <a:pt x="414" y="443"/>
                </a:lnTo>
                <a:lnTo>
                  <a:pt x="400" y="435"/>
                </a:lnTo>
                <a:lnTo>
                  <a:pt x="386" y="427"/>
                </a:lnTo>
                <a:lnTo>
                  <a:pt x="372" y="419"/>
                </a:lnTo>
                <a:lnTo>
                  <a:pt x="358" y="411"/>
                </a:lnTo>
                <a:lnTo>
                  <a:pt x="344" y="403"/>
                </a:lnTo>
                <a:lnTo>
                  <a:pt x="330" y="395"/>
                </a:lnTo>
                <a:lnTo>
                  <a:pt x="328" y="394"/>
                </a:lnTo>
                <a:lnTo>
                  <a:pt x="425" y="230"/>
                </a:lnTo>
                <a:lnTo>
                  <a:pt x="426" y="230"/>
                </a:lnTo>
                <a:lnTo>
                  <a:pt x="439" y="238"/>
                </a:lnTo>
                <a:lnTo>
                  <a:pt x="453" y="246"/>
                </a:lnTo>
                <a:lnTo>
                  <a:pt x="467" y="253"/>
                </a:lnTo>
                <a:lnTo>
                  <a:pt x="480" y="261"/>
                </a:lnTo>
                <a:lnTo>
                  <a:pt x="494" y="269"/>
                </a:lnTo>
                <a:lnTo>
                  <a:pt x="508" y="277"/>
                </a:lnTo>
                <a:lnTo>
                  <a:pt x="521" y="285"/>
                </a:lnTo>
                <a:lnTo>
                  <a:pt x="535" y="292"/>
                </a:lnTo>
                <a:lnTo>
                  <a:pt x="549" y="300"/>
                </a:lnTo>
                <a:lnTo>
                  <a:pt x="562" y="308"/>
                </a:lnTo>
                <a:lnTo>
                  <a:pt x="577" y="315"/>
                </a:lnTo>
                <a:lnTo>
                  <a:pt x="589" y="322"/>
                </a:lnTo>
                <a:close/>
                <a:moveTo>
                  <a:pt x="924" y="493"/>
                </a:moveTo>
                <a:lnTo>
                  <a:pt x="841" y="665"/>
                </a:lnTo>
                <a:lnTo>
                  <a:pt x="828" y="659"/>
                </a:lnTo>
                <a:lnTo>
                  <a:pt x="814" y="652"/>
                </a:lnTo>
                <a:lnTo>
                  <a:pt x="799" y="645"/>
                </a:lnTo>
                <a:lnTo>
                  <a:pt x="784" y="638"/>
                </a:lnTo>
                <a:lnTo>
                  <a:pt x="770" y="631"/>
                </a:lnTo>
                <a:lnTo>
                  <a:pt x="755" y="624"/>
                </a:lnTo>
                <a:lnTo>
                  <a:pt x="741" y="616"/>
                </a:lnTo>
                <a:lnTo>
                  <a:pt x="727" y="609"/>
                </a:lnTo>
                <a:lnTo>
                  <a:pt x="713" y="602"/>
                </a:lnTo>
                <a:lnTo>
                  <a:pt x="698" y="595"/>
                </a:lnTo>
                <a:lnTo>
                  <a:pt x="684" y="588"/>
                </a:lnTo>
                <a:lnTo>
                  <a:pt x="669" y="580"/>
                </a:lnTo>
                <a:lnTo>
                  <a:pt x="668" y="580"/>
                </a:lnTo>
                <a:lnTo>
                  <a:pt x="755" y="410"/>
                </a:lnTo>
                <a:lnTo>
                  <a:pt x="756" y="410"/>
                </a:lnTo>
                <a:lnTo>
                  <a:pt x="770" y="417"/>
                </a:lnTo>
                <a:lnTo>
                  <a:pt x="784" y="424"/>
                </a:lnTo>
                <a:lnTo>
                  <a:pt x="798" y="432"/>
                </a:lnTo>
                <a:lnTo>
                  <a:pt x="812" y="439"/>
                </a:lnTo>
                <a:lnTo>
                  <a:pt x="826" y="446"/>
                </a:lnTo>
                <a:lnTo>
                  <a:pt x="840" y="453"/>
                </a:lnTo>
                <a:lnTo>
                  <a:pt x="854" y="460"/>
                </a:lnTo>
                <a:lnTo>
                  <a:pt x="868" y="466"/>
                </a:lnTo>
                <a:lnTo>
                  <a:pt x="882" y="473"/>
                </a:lnTo>
                <a:lnTo>
                  <a:pt x="896" y="480"/>
                </a:lnTo>
                <a:lnTo>
                  <a:pt x="911" y="487"/>
                </a:lnTo>
                <a:lnTo>
                  <a:pt x="924" y="493"/>
                </a:lnTo>
                <a:close/>
                <a:moveTo>
                  <a:pt x="1267" y="646"/>
                </a:moveTo>
                <a:lnTo>
                  <a:pt x="1195" y="822"/>
                </a:lnTo>
                <a:lnTo>
                  <a:pt x="1179" y="816"/>
                </a:lnTo>
                <a:lnTo>
                  <a:pt x="1165" y="810"/>
                </a:lnTo>
                <a:lnTo>
                  <a:pt x="1150" y="804"/>
                </a:lnTo>
                <a:lnTo>
                  <a:pt x="1136" y="797"/>
                </a:lnTo>
                <a:lnTo>
                  <a:pt x="1121" y="791"/>
                </a:lnTo>
                <a:lnTo>
                  <a:pt x="1106" y="785"/>
                </a:lnTo>
                <a:lnTo>
                  <a:pt x="1091" y="779"/>
                </a:lnTo>
                <a:lnTo>
                  <a:pt x="1076" y="772"/>
                </a:lnTo>
                <a:lnTo>
                  <a:pt x="1062" y="766"/>
                </a:lnTo>
                <a:lnTo>
                  <a:pt x="1047" y="759"/>
                </a:lnTo>
                <a:lnTo>
                  <a:pt x="1032" y="753"/>
                </a:lnTo>
                <a:lnTo>
                  <a:pt x="1017" y="746"/>
                </a:lnTo>
                <a:lnTo>
                  <a:pt x="1095" y="572"/>
                </a:lnTo>
                <a:lnTo>
                  <a:pt x="1109" y="578"/>
                </a:lnTo>
                <a:lnTo>
                  <a:pt x="1123" y="585"/>
                </a:lnTo>
                <a:lnTo>
                  <a:pt x="1138" y="591"/>
                </a:lnTo>
                <a:lnTo>
                  <a:pt x="1152" y="597"/>
                </a:lnTo>
                <a:lnTo>
                  <a:pt x="1167" y="604"/>
                </a:lnTo>
                <a:lnTo>
                  <a:pt x="1181" y="609"/>
                </a:lnTo>
                <a:lnTo>
                  <a:pt x="1196" y="615"/>
                </a:lnTo>
                <a:lnTo>
                  <a:pt x="1209" y="622"/>
                </a:lnTo>
                <a:lnTo>
                  <a:pt x="1224" y="628"/>
                </a:lnTo>
                <a:lnTo>
                  <a:pt x="1238" y="634"/>
                </a:lnTo>
                <a:lnTo>
                  <a:pt x="1253" y="640"/>
                </a:lnTo>
                <a:lnTo>
                  <a:pt x="1267" y="646"/>
                </a:lnTo>
                <a:close/>
                <a:moveTo>
                  <a:pt x="1619" y="779"/>
                </a:moveTo>
                <a:lnTo>
                  <a:pt x="1556" y="960"/>
                </a:lnTo>
                <a:lnTo>
                  <a:pt x="1554" y="959"/>
                </a:lnTo>
                <a:lnTo>
                  <a:pt x="1539" y="954"/>
                </a:lnTo>
                <a:lnTo>
                  <a:pt x="1524" y="948"/>
                </a:lnTo>
                <a:lnTo>
                  <a:pt x="1509" y="943"/>
                </a:lnTo>
                <a:lnTo>
                  <a:pt x="1494" y="937"/>
                </a:lnTo>
                <a:lnTo>
                  <a:pt x="1479" y="932"/>
                </a:lnTo>
                <a:lnTo>
                  <a:pt x="1464" y="927"/>
                </a:lnTo>
                <a:lnTo>
                  <a:pt x="1449" y="921"/>
                </a:lnTo>
                <a:lnTo>
                  <a:pt x="1434" y="916"/>
                </a:lnTo>
                <a:lnTo>
                  <a:pt x="1419" y="910"/>
                </a:lnTo>
                <a:lnTo>
                  <a:pt x="1403" y="904"/>
                </a:lnTo>
                <a:lnTo>
                  <a:pt x="1389" y="898"/>
                </a:lnTo>
                <a:lnTo>
                  <a:pt x="1375" y="893"/>
                </a:lnTo>
                <a:lnTo>
                  <a:pt x="1442" y="715"/>
                </a:lnTo>
                <a:lnTo>
                  <a:pt x="1456" y="720"/>
                </a:lnTo>
                <a:lnTo>
                  <a:pt x="1470" y="726"/>
                </a:lnTo>
                <a:lnTo>
                  <a:pt x="1485" y="731"/>
                </a:lnTo>
                <a:lnTo>
                  <a:pt x="1500" y="736"/>
                </a:lnTo>
                <a:lnTo>
                  <a:pt x="1514" y="742"/>
                </a:lnTo>
                <a:lnTo>
                  <a:pt x="1529" y="747"/>
                </a:lnTo>
                <a:lnTo>
                  <a:pt x="1544" y="753"/>
                </a:lnTo>
                <a:lnTo>
                  <a:pt x="1559" y="758"/>
                </a:lnTo>
                <a:lnTo>
                  <a:pt x="1573" y="763"/>
                </a:lnTo>
                <a:lnTo>
                  <a:pt x="1588" y="769"/>
                </a:lnTo>
                <a:lnTo>
                  <a:pt x="1602" y="774"/>
                </a:lnTo>
                <a:lnTo>
                  <a:pt x="1617" y="779"/>
                </a:lnTo>
                <a:lnTo>
                  <a:pt x="1619" y="779"/>
                </a:lnTo>
                <a:close/>
                <a:moveTo>
                  <a:pt x="1977" y="894"/>
                </a:moveTo>
                <a:lnTo>
                  <a:pt x="1924" y="1077"/>
                </a:lnTo>
                <a:lnTo>
                  <a:pt x="1921" y="1076"/>
                </a:lnTo>
                <a:lnTo>
                  <a:pt x="1906" y="1071"/>
                </a:lnTo>
                <a:lnTo>
                  <a:pt x="1890" y="1067"/>
                </a:lnTo>
                <a:lnTo>
                  <a:pt x="1874" y="1062"/>
                </a:lnTo>
                <a:lnTo>
                  <a:pt x="1859" y="1058"/>
                </a:lnTo>
                <a:lnTo>
                  <a:pt x="1844" y="1053"/>
                </a:lnTo>
                <a:lnTo>
                  <a:pt x="1829" y="1049"/>
                </a:lnTo>
                <a:lnTo>
                  <a:pt x="1813" y="1043"/>
                </a:lnTo>
                <a:lnTo>
                  <a:pt x="1798" y="1039"/>
                </a:lnTo>
                <a:lnTo>
                  <a:pt x="1783" y="1034"/>
                </a:lnTo>
                <a:lnTo>
                  <a:pt x="1767" y="1029"/>
                </a:lnTo>
                <a:lnTo>
                  <a:pt x="1752" y="1025"/>
                </a:lnTo>
                <a:lnTo>
                  <a:pt x="1739" y="1021"/>
                </a:lnTo>
                <a:lnTo>
                  <a:pt x="1797" y="839"/>
                </a:lnTo>
                <a:lnTo>
                  <a:pt x="1810" y="843"/>
                </a:lnTo>
                <a:lnTo>
                  <a:pt x="1824" y="847"/>
                </a:lnTo>
                <a:lnTo>
                  <a:pt x="1839" y="852"/>
                </a:lnTo>
                <a:lnTo>
                  <a:pt x="1854" y="857"/>
                </a:lnTo>
                <a:lnTo>
                  <a:pt x="1869" y="861"/>
                </a:lnTo>
                <a:lnTo>
                  <a:pt x="1884" y="866"/>
                </a:lnTo>
                <a:lnTo>
                  <a:pt x="1899" y="871"/>
                </a:lnTo>
                <a:lnTo>
                  <a:pt x="1914" y="875"/>
                </a:lnTo>
                <a:lnTo>
                  <a:pt x="1929" y="880"/>
                </a:lnTo>
                <a:lnTo>
                  <a:pt x="1944" y="884"/>
                </a:lnTo>
                <a:lnTo>
                  <a:pt x="1959" y="888"/>
                </a:lnTo>
                <a:lnTo>
                  <a:pt x="1974" y="893"/>
                </a:lnTo>
                <a:lnTo>
                  <a:pt x="1977" y="894"/>
                </a:lnTo>
                <a:close/>
                <a:moveTo>
                  <a:pt x="2341" y="988"/>
                </a:moveTo>
                <a:lnTo>
                  <a:pt x="2299" y="1174"/>
                </a:lnTo>
                <a:lnTo>
                  <a:pt x="2293" y="1173"/>
                </a:lnTo>
                <a:lnTo>
                  <a:pt x="2277" y="1169"/>
                </a:lnTo>
                <a:lnTo>
                  <a:pt x="2261" y="1166"/>
                </a:lnTo>
                <a:lnTo>
                  <a:pt x="2246" y="1162"/>
                </a:lnTo>
                <a:lnTo>
                  <a:pt x="2230" y="1158"/>
                </a:lnTo>
                <a:lnTo>
                  <a:pt x="2215" y="1154"/>
                </a:lnTo>
                <a:lnTo>
                  <a:pt x="2199" y="1151"/>
                </a:lnTo>
                <a:lnTo>
                  <a:pt x="2184" y="1147"/>
                </a:lnTo>
                <a:lnTo>
                  <a:pt x="2168" y="1143"/>
                </a:lnTo>
                <a:lnTo>
                  <a:pt x="2153" y="1139"/>
                </a:lnTo>
                <a:lnTo>
                  <a:pt x="2137" y="1134"/>
                </a:lnTo>
                <a:lnTo>
                  <a:pt x="2122" y="1131"/>
                </a:lnTo>
                <a:lnTo>
                  <a:pt x="2110" y="1128"/>
                </a:lnTo>
                <a:lnTo>
                  <a:pt x="2159" y="944"/>
                </a:lnTo>
                <a:lnTo>
                  <a:pt x="2169" y="946"/>
                </a:lnTo>
                <a:lnTo>
                  <a:pt x="2185" y="950"/>
                </a:lnTo>
                <a:lnTo>
                  <a:pt x="2200" y="954"/>
                </a:lnTo>
                <a:lnTo>
                  <a:pt x="2214" y="958"/>
                </a:lnTo>
                <a:lnTo>
                  <a:pt x="2230" y="961"/>
                </a:lnTo>
                <a:lnTo>
                  <a:pt x="2245" y="965"/>
                </a:lnTo>
                <a:lnTo>
                  <a:pt x="2260" y="969"/>
                </a:lnTo>
                <a:lnTo>
                  <a:pt x="2276" y="972"/>
                </a:lnTo>
                <a:lnTo>
                  <a:pt x="2290" y="976"/>
                </a:lnTo>
                <a:lnTo>
                  <a:pt x="2305" y="980"/>
                </a:lnTo>
                <a:lnTo>
                  <a:pt x="2321" y="984"/>
                </a:lnTo>
                <a:lnTo>
                  <a:pt x="2336" y="987"/>
                </a:lnTo>
                <a:lnTo>
                  <a:pt x="2341" y="988"/>
                </a:lnTo>
                <a:close/>
                <a:moveTo>
                  <a:pt x="2710" y="1063"/>
                </a:moveTo>
                <a:lnTo>
                  <a:pt x="2677" y="1251"/>
                </a:lnTo>
                <a:lnTo>
                  <a:pt x="2670" y="1249"/>
                </a:lnTo>
                <a:lnTo>
                  <a:pt x="2654" y="1247"/>
                </a:lnTo>
                <a:lnTo>
                  <a:pt x="2638" y="1244"/>
                </a:lnTo>
                <a:lnTo>
                  <a:pt x="2623" y="1241"/>
                </a:lnTo>
                <a:lnTo>
                  <a:pt x="2607" y="1238"/>
                </a:lnTo>
                <a:lnTo>
                  <a:pt x="2592" y="1235"/>
                </a:lnTo>
                <a:lnTo>
                  <a:pt x="2576" y="1232"/>
                </a:lnTo>
                <a:lnTo>
                  <a:pt x="2560" y="1229"/>
                </a:lnTo>
                <a:lnTo>
                  <a:pt x="2544" y="1226"/>
                </a:lnTo>
                <a:lnTo>
                  <a:pt x="2528" y="1223"/>
                </a:lnTo>
                <a:lnTo>
                  <a:pt x="2512" y="1220"/>
                </a:lnTo>
                <a:lnTo>
                  <a:pt x="2497" y="1217"/>
                </a:lnTo>
                <a:lnTo>
                  <a:pt x="2488" y="1215"/>
                </a:lnTo>
                <a:lnTo>
                  <a:pt x="2525" y="1028"/>
                </a:lnTo>
                <a:lnTo>
                  <a:pt x="2534" y="1030"/>
                </a:lnTo>
                <a:lnTo>
                  <a:pt x="2550" y="1033"/>
                </a:lnTo>
                <a:lnTo>
                  <a:pt x="2565" y="1036"/>
                </a:lnTo>
                <a:lnTo>
                  <a:pt x="2580" y="1039"/>
                </a:lnTo>
                <a:lnTo>
                  <a:pt x="2596" y="1042"/>
                </a:lnTo>
                <a:lnTo>
                  <a:pt x="2611" y="1045"/>
                </a:lnTo>
                <a:lnTo>
                  <a:pt x="2626" y="1048"/>
                </a:lnTo>
                <a:lnTo>
                  <a:pt x="2642" y="1051"/>
                </a:lnTo>
                <a:lnTo>
                  <a:pt x="2657" y="1053"/>
                </a:lnTo>
                <a:lnTo>
                  <a:pt x="2673" y="1056"/>
                </a:lnTo>
                <a:lnTo>
                  <a:pt x="2688" y="1059"/>
                </a:lnTo>
                <a:lnTo>
                  <a:pt x="2703" y="1062"/>
                </a:lnTo>
                <a:lnTo>
                  <a:pt x="2710" y="1063"/>
                </a:lnTo>
                <a:close/>
                <a:moveTo>
                  <a:pt x="3082" y="1117"/>
                </a:moveTo>
                <a:lnTo>
                  <a:pt x="3060" y="1307"/>
                </a:lnTo>
                <a:lnTo>
                  <a:pt x="3051" y="1305"/>
                </a:lnTo>
                <a:lnTo>
                  <a:pt x="3036" y="1304"/>
                </a:lnTo>
                <a:lnTo>
                  <a:pt x="3020" y="1301"/>
                </a:lnTo>
                <a:lnTo>
                  <a:pt x="3004" y="1300"/>
                </a:lnTo>
                <a:lnTo>
                  <a:pt x="2988" y="1297"/>
                </a:lnTo>
                <a:lnTo>
                  <a:pt x="2972" y="1295"/>
                </a:lnTo>
                <a:lnTo>
                  <a:pt x="2956" y="1293"/>
                </a:lnTo>
                <a:lnTo>
                  <a:pt x="2940" y="1292"/>
                </a:lnTo>
                <a:lnTo>
                  <a:pt x="2924" y="1289"/>
                </a:lnTo>
                <a:lnTo>
                  <a:pt x="2908" y="1287"/>
                </a:lnTo>
                <a:lnTo>
                  <a:pt x="2892" y="1284"/>
                </a:lnTo>
                <a:lnTo>
                  <a:pt x="2876" y="1283"/>
                </a:lnTo>
                <a:lnTo>
                  <a:pt x="2868" y="1282"/>
                </a:lnTo>
                <a:lnTo>
                  <a:pt x="2896" y="1092"/>
                </a:lnTo>
                <a:lnTo>
                  <a:pt x="2904" y="1093"/>
                </a:lnTo>
                <a:lnTo>
                  <a:pt x="2919" y="1096"/>
                </a:lnTo>
                <a:lnTo>
                  <a:pt x="2935" y="1098"/>
                </a:lnTo>
                <a:lnTo>
                  <a:pt x="2950" y="1100"/>
                </a:lnTo>
                <a:lnTo>
                  <a:pt x="2966" y="1102"/>
                </a:lnTo>
                <a:lnTo>
                  <a:pt x="2981" y="1104"/>
                </a:lnTo>
                <a:lnTo>
                  <a:pt x="2997" y="1106"/>
                </a:lnTo>
                <a:lnTo>
                  <a:pt x="3012" y="1108"/>
                </a:lnTo>
                <a:lnTo>
                  <a:pt x="3028" y="1111"/>
                </a:lnTo>
                <a:lnTo>
                  <a:pt x="3043" y="1112"/>
                </a:lnTo>
                <a:lnTo>
                  <a:pt x="3058" y="1114"/>
                </a:lnTo>
                <a:lnTo>
                  <a:pt x="3074" y="1116"/>
                </a:lnTo>
                <a:lnTo>
                  <a:pt x="3082" y="1117"/>
                </a:lnTo>
                <a:close/>
                <a:moveTo>
                  <a:pt x="3457" y="1151"/>
                </a:moveTo>
                <a:lnTo>
                  <a:pt x="3445" y="1341"/>
                </a:lnTo>
                <a:lnTo>
                  <a:pt x="3437" y="1341"/>
                </a:lnTo>
                <a:lnTo>
                  <a:pt x="3420" y="1340"/>
                </a:lnTo>
                <a:lnTo>
                  <a:pt x="3404" y="1338"/>
                </a:lnTo>
                <a:lnTo>
                  <a:pt x="3388" y="1337"/>
                </a:lnTo>
                <a:lnTo>
                  <a:pt x="3372" y="1336"/>
                </a:lnTo>
                <a:lnTo>
                  <a:pt x="3356" y="1335"/>
                </a:lnTo>
                <a:lnTo>
                  <a:pt x="3340" y="1334"/>
                </a:lnTo>
                <a:lnTo>
                  <a:pt x="3324" y="1333"/>
                </a:lnTo>
                <a:lnTo>
                  <a:pt x="3308" y="1331"/>
                </a:lnTo>
                <a:lnTo>
                  <a:pt x="3292" y="1330"/>
                </a:lnTo>
                <a:lnTo>
                  <a:pt x="3276" y="1328"/>
                </a:lnTo>
                <a:lnTo>
                  <a:pt x="3260" y="1327"/>
                </a:lnTo>
                <a:lnTo>
                  <a:pt x="3252" y="1327"/>
                </a:lnTo>
                <a:lnTo>
                  <a:pt x="3269" y="1136"/>
                </a:lnTo>
                <a:lnTo>
                  <a:pt x="3277" y="1137"/>
                </a:lnTo>
                <a:lnTo>
                  <a:pt x="3292" y="1139"/>
                </a:lnTo>
                <a:lnTo>
                  <a:pt x="3308" y="1140"/>
                </a:lnTo>
                <a:lnTo>
                  <a:pt x="3324" y="1141"/>
                </a:lnTo>
                <a:lnTo>
                  <a:pt x="3339" y="1142"/>
                </a:lnTo>
                <a:lnTo>
                  <a:pt x="3355" y="1144"/>
                </a:lnTo>
                <a:lnTo>
                  <a:pt x="3370" y="1145"/>
                </a:lnTo>
                <a:lnTo>
                  <a:pt x="3386" y="1146"/>
                </a:lnTo>
                <a:lnTo>
                  <a:pt x="3402" y="1147"/>
                </a:lnTo>
                <a:lnTo>
                  <a:pt x="3417" y="1148"/>
                </a:lnTo>
                <a:lnTo>
                  <a:pt x="3433" y="1149"/>
                </a:lnTo>
                <a:lnTo>
                  <a:pt x="3449" y="1151"/>
                </a:lnTo>
                <a:lnTo>
                  <a:pt x="3457" y="1151"/>
                </a:lnTo>
                <a:close/>
                <a:moveTo>
                  <a:pt x="3833" y="1164"/>
                </a:moveTo>
                <a:lnTo>
                  <a:pt x="3831" y="1355"/>
                </a:lnTo>
                <a:lnTo>
                  <a:pt x="3824" y="1355"/>
                </a:lnTo>
                <a:lnTo>
                  <a:pt x="3808" y="1355"/>
                </a:lnTo>
                <a:lnTo>
                  <a:pt x="3791" y="1354"/>
                </a:lnTo>
                <a:lnTo>
                  <a:pt x="3776" y="1354"/>
                </a:lnTo>
                <a:lnTo>
                  <a:pt x="3759" y="1354"/>
                </a:lnTo>
                <a:lnTo>
                  <a:pt x="3743" y="1354"/>
                </a:lnTo>
                <a:lnTo>
                  <a:pt x="3727" y="1353"/>
                </a:lnTo>
                <a:lnTo>
                  <a:pt x="3711" y="1353"/>
                </a:lnTo>
                <a:lnTo>
                  <a:pt x="3695" y="1353"/>
                </a:lnTo>
                <a:lnTo>
                  <a:pt x="3679" y="1352"/>
                </a:lnTo>
                <a:lnTo>
                  <a:pt x="3662" y="1351"/>
                </a:lnTo>
                <a:lnTo>
                  <a:pt x="3646" y="1351"/>
                </a:lnTo>
                <a:lnTo>
                  <a:pt x="3638" y="1351"/>
                </a:lnTo>
                <a:lnTo>
                  <a:pt x="3645" y="1160"/>
                </a:lnTo>
                <a:lnTo>
                  <a:pt x="3653" y="1160"/>
                </a:lnTo>
                <a:lnTo>
                  <a:pt x="3669" y="1161"/>
                </a:lnTo>
                <a:lnTo>
                  <a:pt x="3684" y="1162"/>
                </a:lnTo>
                <a:lnTo>
                  <a:pt x="3700" y="1162"/>
                </a:lnTo>
                <a:lnTo>
                  <a:pt x="3716" y="1162"/>
                </a:lnTo>
                <a:lnTo>
                  <a:pt x="3731" y="1163"/>
                </a:lnTo>
                <a:lnTo>
                  <a:pt x="3747" y="1163"/>
                </a:lnTo>
                <a:lnTo>
                  <a:pt x="3763" y="1163"/>
                </a:lnTo>
                <a:lnTo>
                  <a:pt x="3778" y="1163"/>
                </a:lnTo>
                <a:lnTo>
                  <a:pt x="3794" y="1164"/>
                </a:lnTo>
                <a:lnTo>
                  <a:pt x="3810" y="1164"/>
                </a:lnTo>
                <a:lnTo>
                  <a:pt x="3826" y="1164"/>
                </a:lnTo>
                <a:lnTo>
                  <a:pt x="3833" y="1164"/>
                </a:lnTo>
                <a:close/>
                <a:moveTo>
                  <a:pt x="4209" y="1157"/>
                </a:moveTo>
                <a:lnTo>
                  <a:pt x="4218" y="1348"/>
                </a:lnTo>
                <a:lnTo>
                  <a:pt x="4217" y="1348"/>
                </a:lnTo>
                <a:lnTo>
                  <a:pt x="4203" y="1348"/>
                </a:lnTo>
                <a:lnTo>
                  <a:pt x="4188" y="1349"/>
                </a:lnTo>
                <a:lnTo>
                  <a:pt x="4174" y="1350"/>
                </a:lnTo>
                <a:lnTo>
                  <a:pt x="4160" y="1350"/>
                </a:lnTo>
                <a:lnTo>
                  <a:pt x="4146" y="1351"/>
                </a:lnTo>
                <a:lnTo>
                  <a:pt x="4132" y="1351"/>
                </a:lnTo>
                <a:lnTo>
                  <a:pt x="4117" y="1351"/>
                </a:lnTo>
                <a:lnTo>
                  <a:pt x="4103" y="1352"/>
                </a:lnTo>
                <a:lnTo>
                  <a:pt x="4089" y="1353"/>
                </a:lnTo>
                <a:lnTo>
                  <a:pt x="4074" y="1353"/>
                </a:lnTo>
                <a:lnTo>
                  <a:pt x="4060" y="1353"/>
                </a:lnTo>
                <a:lnTo>
                  <a:pt x="4046" y="1353"/>
                </a:lnTo>
                <a:lnTo>
                  <a:pt x="4032" y="1354"/>
                </a:lnTo>
                <a:lnTo>
                  <a:pt x="4024" y="1354"/>
                </a:lnTo>
                <a:lnTo>
                  <a:pt x="4021" y="1163"/>
                </a:lnTo>
                <a:lnTo>
                  <a:pt x="4028" y="1163"/>
                </a:lnTo>
                <a:lnTo>
                  <a:pt x="4042" y="1163"/>
                </a:lnTo>
                <a:lnTo>
                  <a:pt x="4056" y="1162"/>
                </a:lnTo>
                <a:lnTo>
                  <a:pt x="4070" y="1162"/>
                </a:lnTo>
                <a:lnTo>
                  <a:pt x="4083" y="1162"/>
                </a:lnTo>
                <a:lnTo>
                  <a:pt x="4097" y="1161"/>
                </a:lnTo>
                <a:lnTo>
                  <a:pt x="4112" y="1161"/>
                </a:lnTo>
                <a:lnTo>
                  <a:pt x="4125" y="1160"/>
                </a:lnTo>
                <a:lnTo>
                  <a:pt x="4139" y="1160"/>
                </a:lnTo>
                <a:lnTo>
                  <a:pt x="4153" y="1159"/>
                </a:lnTo>
                <a:lnTo>
                  <a:pt x="4167" y="1159"/>
                </a:lnTo>
                <a:lnTo>
                  <a:pt x="4181" y="1158"/>
                </a:lnTo>
                <a:lnTo>
                  <a:pt x="4194" y="1158"/>
                </a:lnTo>
                <a:lnTo>
                  <a:pt x="4208" y="1157"/>
                </a:lnTo>
                <a:lnTo>
                  <a:pt x="4209" y="1157"/>
                </a:lnTo>
                <a:close/>
                <a:moveTo>
                  <a:pt x="4584" y="1129"/>
                </a:moveTo>
                <a:lnTo>
                  <a:pt x="4603" y="1319"/>
                </a:lnTo>
                <a:lnTo>
                  <a:pt x="4601" y="1319"/>
                </a:lnTo>
                <a:lnTo>
                  <a:pt x="4587" y="1321"/>
                </a:lnTo>
                <a:lnTo>
                  <a:pt x="4572" y="1322"/>
                </a:lnTo>
                <a:lnTo>
                  <a:pt x="4558" y="1323"/>
                </a:lnTo>
                <a:lnTo>
                  <a:pt x="4544" y="1325"/>
                </a:lnTo>
                <a:lnTo>
                  <a:pt x="4530" y="1326"/>
                </a:lnTo>
                <a:lnTo>
                  <a:pt x="4516" y="1327"/>
                </a:lnTo>
                <a:lnTo>
                  <a:pt x="4501" y="1328"/>
                </a:lnTo>
                <a:lnTo>
                  <a:pt x="4487" y="1330"/>
                </a:lnTo>
                <a:lnTo>
                  <a:pt x="4473" y="1331"/>
                </a:lnTo>
                <a:lnTo>
                  <a:pt x="4459" y="1332"/>
                </a:lnTo>
                <a:lnTo>
                  <a:pt x="4445" y="1333"/>
                </a:lnTo>
                <a:lnTo>
                  <a:pt x="4430" y="1334"/>
                </a:lnTo>
                <a:lnTo>
                  <a:pt x="4416" y="1335"/>
                </a:lnTo>
                <a:lnTo>
                  <a:pt x="4410" y="1336"/>
                </a:lnTo>
                <a:lnTo>
                  <a:pt x="4397" y="1146"/>
                </a:lnTo>
                <a:lnTo>
                  <a:pt x="4402" y="1145"/>
                </a:lnTo>
                <a:lnTo>
                  <a:pt x="4416" y="1144"/>
                </a:lnTo>
                <a:lnTo>
                  <a:pt x="4430" y="1143"/>
                </a:lnTo>
                <a:lnTo>
                  <a:pt x="4444" y="1142"/>
                </a:lnTo>
                <a:lnTo>
                  <a:pt x="4457" y="1141"/>
                </a:lnTo>
                <a:lnTo>
                  <a:pt x="4471" y="1140"/>
                </a:lnTo>
                <a:lnTo>
                  <a:pt x="4485" y="1139"/>
                </a:lnTo>
                <a:lnTo>
                  <a:pt x="4499" y="1138"/>
                </a:lnTo>
                <a:lnTo>
                  <a:pt x="4513" y="1136"/>
                </a:lnTo>
                <a:lnTo>
                  <a:pt x="4527" y="1134"/>
                </a:lnTo>
                <a:lnTo>
                  <a:pt x="4540" y="1133"/>
                </a:lnTo>
                <a:lnTo>
                  <a:pt x="4554" y="1132"/>
                </a:lnTo>
                <a:lnTo>
                  <a:pt x="4568" y="1131"/>
                </a:lnTo>
                <a:lnTo>
                  <a:pt x="4581" y="1129"/>
                </a:lnTo>
                <a:lnTo>
                  <a:pt x="4584" y="1129"/>
                </a:lnTo>
                <a:close/>
                <a:moveTo>
                  <a:pt x="4957" y="1081"/>
                </a:moveTo>
                <a:lnTo>
                  <a:pt x="4986" y="1270"/>
                </a:lnTo>
                <a:lnTo>
                  <a:pt x="4981" y="1270"/>
                </a:lnTo>
                <a:lnTo>
                  <a:pt x="4967" y="1273"/>
                </a:lnTo>
                <a:lnTo>
                  <a:pt x="4954" y="1274"/>
                </a:lnTo>
                <a:lnTo>
                  <a:pt x="4940" y="1277"/>
                </a:lnTo>
                <a:lnTo>
                  <a:pt x="4925" y="1278"/>
                </a:lnTo>
                <a:lnTo>
                  <a:pt x="4911" y="1281"/>
                </a:lnTo>
                <a:lnTo>
                  <a:pt x="4897" y="1283"/>
                </a:lnTo>
                <a:lnTo>
                  <a:pt x="4883" y="1285"/>
                </a:lnTo>
                <a:lnTo>
                  <a:pt x="4869" y="1287"/>
                </a:lnTo>
                <a:lnTo>
                  <a:pt x="4855" y="1289"/>
                </a:lnTo>
                <a:lnTo>
                  <a:pt x="4841" y="1291"/>
                </a:lnTo>
                <a:lnTo>
                  <a:pt x="4827" y="1293"/>
                </a:lnTo>
                <a:lnTo>
                  <a:pt x="4813" y="1294"/>
                </a:lnTo>
                <a:lnTo>
                  <a:pt x="4799" y="1296"/>
                </a:lnTo>
                <a:lnTo>
                  <a:pt x="4795" y="1297"/>
                </a:lnTo>
                <a:lnTo>
                  <a:pt x="4771" y="1108"/>
                </a:lnTo>
                <a:lnTo>
                  <a:pt x="4774" y="1107"/>
                </a:lnTo>
                <a:lnTo>
                  <a:pt x="4788" y="1105"/>
                </a:lnTo>
                <a:lnTo>
                  <a:pt x="4802" y="1103"/>
                </a:lnTo>
                <a:lnTo>
                  <a:pt x="4815" y="1102"/>
                </a:lnTo>
                <a:lnTo>
                  <a:pt x="4829" y="1100"/>
                </a:lnTo>
                <a:lnTo>
                  <a:pt x="4843" y="1098"/>
                </a:lnTo>
                <a:lnTo>
                  <a:pt x="4856" y="1096"/>
                </a:lnTo>
                <a:lnTo>
                  <a:pt x="4870" y="1094"/>
                </a:lnTo>
                <a:lnTo>
                  <a:pt x="4884" y="1092"/>
                </a:lnTo>
                <a:lnTo>
                  <a:pt x="4897" y="1090"/>
                </a:lnTo>
                <a:lnTo>
                  <a:pt x="4911" y="1088"/>
                </a:lnTo>
                <a:lnTo>
                  <a:pt x="4925" y="1086"/>
                </a:lnTo>
                <a:lnTo>
                  <a:pt x="4938" y="1084"/>
                </a:lnTo>
                <a:lnTo>
                  <a:pt x="4952" y="1082"/>
                </a:lnTo>
                <a:lnTo>
                  <a:pt x="4957" y="1081"/>
                </a:lnTo>
                <a:close/>
                <a:moveTo>
                  <a:pt x="5327" y="1012"/>
                </a:moveTo>
                <a:lnTo>
                  <a:pt x="5367" y="1199"/>
                </a:lnTo>
                <a:lnTo>
                  <a:pt x="5358" y="1201"/>
                </a:lnTo>
                <a:lnTo>
                  <a:pt x="5345" y="1204"/>
                </a:lnTo>
                <a:lnTo>
                  <a:pt x="5331" y="1207"/>
                </a:lnTo>
                <a:lnTo>
                  <a:pt x="5317" y="1210"/>
                </a:lnTo>
                <a:lnTo>
                  <a:pt x="5303" y="1212"/>
                </a:lnTo>
                <a:lnTo>
                  <a:pt x="5289" y="1215"/>
                </a:lnTo>
                <a:lnTo>
                  <a:pt x="5275" y="1218"/>
                </a:lnTo>
                <a:lnTo>
                  <a:pt x="5261" y="1221"/>
                </a:lnTo>
                <a:lnTo>
                  <a:pt x="5247" y="1223"/>
                </a:lnTo>
                <a:lnTo>
                  <a:pt x="5233" y="1226"/>
                </a:lnTo>
                <a:lnTo>
                  <a:pt x="5219" y="1229"/>
                </a:lnTo>
                <a:lnTo>
                  <a:pt x="5206" y="1232"/>
                </a:lnTo>
                <a:lnTo>
                  <a:pt x="5192" y="1234"/>
                </a:lnTo>
                <a:lnTo>
                  <a:pt x="5177" y="1237"/>
                </a:lnTo>
                <a:lnTo>
                  <a:pt x="5143" y="1049"/>
                </a:lnTo>
                <a:lnTo>
                  <a:pt x="5156" y="1047"/>
                </a:lnTo>
                <a:lnTo>
                  <a:pt x="5170" y="1044"/>
                </a:lnTo>
                <a:lnTo>
                  <a:pt x="5183" y="1042"/>
                </a:lnTo>
                <a:lnTo>
                  <a:pt x="5197" y="1039"/>
                </a:lnTo>
                <a:lnTo>
                  <a:pt x="5211" y="1037"/>
                </a:lnTo>
                <a:lnTo>
                  <a:pt x="5224" y="1033"/>
                </a:lnTo>
                <a:lnTo>
                  <a:pt x="5237" y="1031"/>
                </a:lnTo>
                <a:lnTo>
                  <a:pt x="5251" y="1028"/>
                </a:lnTo>
                <a:lnTo>
                  <a:pt x="5265" y="1025"/>
                </a:lnTo>
                <a:lnTo>
                  <a:pt x="5278" y="1022"/>
                </a:lnTo>
                <a:lnTo>
                  <a:pt x="5292" y="1020"/>
                </a:lnTo>
                <a:lnTo>
                  <a:pt x="5306" y="1017"/>
                </a:lnTo>
                <a:lnTo>
                  <a:pt x="5319" y="1014"/>
                </a:lnTo>
                <a:lnTo>
                  <a:pt x="5327" y="1012"/>
                </a:lnTo>
                <a:close/>
                <a:moveTo>
                  <a:pt x="5692" y="924"/>
                </a:moveTo>
                <a:lnTo>
                  <a:pt x="5742" y="1108"/>
                </a:lnTo>
                <a:lnTo>
                  <a:pt x="5731" y="1111"/>
                </a:lnTo>
                <a:lnTo>
                  <a:pt x="5717" y="1115"/>
                </a:lnTo>
                <a:lnTo>
                  <a:pt x="5704" y="1119"/>
                </a:lnTo>
                <a:lnTo>
                  <a:pt x="5690" y="1122"/>
                </a:lnTo>
                <a:lnTo>
                  <a:pt x="5676" y="1126"/>
                </a:lnTo>
                <a:lnTo>
                  <a:pt x="5663" y="1129"/>
                </a:lnTo>
                <a:lnTo>
                  <a:pt x="5649" y="1133"/>
                </a:lnTo>
                <a:lnTo>
                  <a:pt x="5635" y="1136"/>
                </a:lnTo>
                <a:lnTo>
                  <a:pt x="5621" y="1140"/>
                </a:lnTo>
                <a:lnTo>
                  <a:pt x="5607" y="1143"/>
                </a:lnTo>
                <a:lnTo>
                  <a:pt x="5594" y="1147"/>
                </a:lnTo>
                <a:lnTo>
                  <a:pt x="5580" y="1150"/>
                </a:lnTo>
                <a:lnTo>
                  <a:pt x="5566" y="1153"/>
                </a:lnTo>
                <a:lnTo>
                  <a:pt x="5555" y="1156"/>
                </a:lnTo>
                <a:lnTo>
                  <a:pt x="5510" y="971"/>
                </a:lnTo>
                <a:lnTo>
                  <a:pt x="5521" y="968"/>
                </a:lnTo>
                <a:lnTo>
                  <a:pt x="5535" y="965"/>
                </a:lnTo>
                <a:lnTo>
                  <a:pt x="5548" y="961"/>
                </a:lnTo>
                <a:lnTo>
                  <a:pt x="5561" y="958"/>
                </a:lnTo>
                <a:lnTo>
                  <a:pt x="5574" y="955"/>
                </a:lnTo>
                <a:lnTo>
                  <a:pt x="5588" y="951"/>
                </a:lnTo>
                <a:lnTo>
                  <a:pt x="5601" y="948"/>
                </a:lnTo>
                <a:lnTo>
                  <a:pt x="5614" y="945"/>
                </a:lnTo>
                <a:lnTo>
                  <a:pt x="5628" y="941"/>
                </a:lnTo>
                <a:lnTo>
                  <a:pt x="5641" y="938"/>
                </a:lnTo>
                <a:lnTo>
                  <a:pt x="5654" y="934"/>
                </a:lnTo>
                <a:lnTo>
                  <a:pt x="5668" y="931"/>
                </a:lnTo>
                <a:lnTo>
                  <a:pt x="5681" y="927"/>
                </a:lnTo>
                <a:lnTo>
                  <a:pt x="5692" y="924"/>
                </a:lnTo>
                <a:close/>
                <a:moveTo>
                  <a:pt x="6053" y="816"/>
                </a:moveTo>
                <a:lnTo>
                  <a:pt x="6112" y="997"/>
                </a:lnTo>
                <a:lnTo>
                  <a:pt x="6111" y="997"/>
                </a:lnTo>
                <a:lnTo>
                  <a:pt x="6098" y="1001"/>
                </a:lnTo>
                <a:lnTo>
                  <a:pt x="6084" y="1006"/>
                </a:lnTo>
                <a:lnTo>
                  <a:pt x="6071" y="1010"/>
                </a:lnTo>
                <a:lnTo>
                  <a:pt x="6057" y="1015"/>
                </a:lnTo>
                <a:lnTo>
                  <a:pt x="6044" y="1019"/>
                </a:lnTo>
                <a:lnTo>
                  <a:pt x="6030" y="1023"/>
                </a:lnTo>
                <a:lnTo>
                  <a:pt x="6017" y="1028"/>
                </a:lnTo>
                <a:lnTo>
                  <a:pt x="6003" y="1032"/>
                </a:lnTo>
                <a:lnTo>
                  <a:pt x="5990" y="1036"/>
                </a:lnTo>
                <a:lnTo>
                  <a:pt x="5976" y="1040"/>
                </a:lnTo>
                <a:lnTo>
                  <a:pt x="5963" y="1044"/>
                </a:lnTo>
                <a:lnTo>
                  <a:pt x="5949" y="1048"/>
                </a:lnTo>
                <a:lnTo>
                  <a:pt x="5936" y="1052"/>
                </a:lnTo>
                <a:lnTo>
                  <a:pt x="5928" y="1055"/>
                </a:lnTo>
                <a:lnTo>
                  <a:pt x="5873" y="872"/>
                </a:lnTo>
                <a:lnTo>
                  <a:pt x="5881" y="870"/>
                </a:lnTo>
                <a:lnTo>
                  <a:pt x="5893" y="866"/>
                </a:lnTo>
                <a:lnTo>
                  <a:pt x="5907" y="862"/>
                </a:lnTo>
                <a:lnTo>
                  <a:pt x="5920" y="858"/>
                </a:lnTo>
                <a:lnTo>
                  <a:pt x="5933" y="854"/>
                </a:lnTo>
                <a:lnTo>
                  <a:pt x="5946" y="850"/>
                </a:lnTo>
                <a:lnTo>
                  <a:pt x="5960" y="846"/>
                </a:lnTo>
                <a:lnTo>
                  <a:pt x="5973" y="841"/>
                </a:lnTo>
                <a:lnTo>
                  <a:pt x="5986" y="837"/>
                </a:lnTo>
                <a:lnTo>
                  <a:pt x="5999" y="833"/>
                </a:lnTo>
                <a:lnTo>
                  <a:pt x="6012" y="829"/>
                </a:lnTo>
                <a:lnTo>
                  <a:pt x="6026" y="825"/>
                </a:lnTo>
                <a:lnTo>
                  <a:pt x="6038" y="820"/>
                </a:lnTo>
                <a:lnTo>
                  <a:pt x="6051" y="816"/>
                </a:lnTo>
                <a:lnTo>
                  <a:pt x="6053" y="816"/>
                </a:lnTo>
                <a:close/>
                <a:moveTo>
                  <a:pt x="6406" y="688"/>
                </a:moveTo>
                <a:lnTo>
                  <a:pt x="6476" y="865"/>
                </a:lnTo>
                <a:lnTo>
                  <a:pt x="6472" y="867"/>
                </a:lnTo>
                <a:lnTo>
                  <a:pt x="6459" y="872"/>
                </a:lnTo>
                <a:lnTo>
                  <a:pt x="6445" y="877"/>
                </a:lnTo>
                <a:lnTo>
                  <a:pt x="6432" y="882"/>
                </a:lnTo>
                <a:lnTo>
                  <a:pt x="6419" y="887"/>
                </a:lnTo>
                <a:lnTo>
                  <a:pt x="6406" y="892"/>
                </a:lnTo>
                <a:lnTo>
                  <a:pt x="6392" y="897"/>
                </a:lnTo>
                <a:lnTo>
                  <a:pt x="6379" y="903"/>
                </a:lnTo>
                <a:lnTo>
                  <a:pt x="6366" y="907"/>
                </a:lnTo>
                <a:lnTo>
                  <a:pt x="6353" y="912"/>
                </a:lnTo>
                <a:lnTo>
                  <a:pt x="6339" y="917"/>
                </a:lnTo>
                <a:lnTo>
                  <a:pt x="6326" y="922"/>
                </a:lnTo>
                <a:lnTo>
                  <a:pt x="6313" y="927"/>
                </a:lnTo>
                <a:lnTo>
                  <a:pt x="6299" y="932"/>
                </a:lnTo>
                <a:lnTo>
                  <a:pt x="6295" y="933"/>
                </a:lnTo>
                <a:lnTo>
                  <a:pt x="6230" y="754"/>
                </a:lnTo>
                <a:lnTo>
                  <a:pt x="6234" y="752"/>
                </a:lnTo>
                <a:lnTo>
                  <a:pt x="6247" y="747"/>
                </a:lnTo>
                <a:lnTo>
                  <a:pt x="6260" y="743"/>
                </a:lnTo>
                <a:lnTo>
                  <a:pt x="6273" y="738"/>
                </a:lnTo>
                <a:lnTo>
                  <a:pt x="6286" y="734"/>
                </a:lnTo>
                <a:lnTo>
                  <a:pt x="6299" y="729"/>
                </a:lnTo>
                <a:lnTo>
                  <a:pt x="6312" y="724"/>
                </a:lnTo>
                <a:lnTo>
                  <a:pt x="6325" y="719"/>
                </a:lnTo>
                <a:lnTo>
                  <a:pt x="6338" y="714"/>
                </a:lnTo>
                <a:lnTo>
                  <a:pt x="6351" y="709"/>
                </a:lnTo>
                <a:lnTo>
                  <a:pt x="6364" y="704"/>
                </a:lnTo>
                <a:lnTo>
                  <a:pt x="6377" y="699"/>
                </a:lnTo>
                <a:lnTo>
                  <a:pt x="6390" y="694"/>
                </a:lnTo>
                <a:lnTo>
                  <a:pt x="6402" y="689"/>
                </a:lnTo>
                <a:lnTo>
                  <a:pt x="6406" y="688"/>
                </a:lnTo>
                <a:close/>
                <a:moveTo>
                  <a:pt x="6753" y="541"/>
                </a:moveTo>
                <a:lnTo>
                  <a:pt x="6832" y="714"/>
                </a:lnTo>
                <a:lnTo>
                  <a:pt x="6825" y="717"/>
                </a:lnTo>
                <a:lnTo>
                  <a:pt x="6813" y="723"/>
                </a:lnTo>
                <a:lnTo>
                  <a:pt x="6800" y="729"/>
                </a:lnTo>
                <a:lnTo>
                  <a:pt x="6787" y="735"/>
                </a:lnTo>
                <a:lnTo>
                  <a:pt x="6774" y="740"/>
                </a:lnTo>
                <a:lnTo>
                  <a:pt x="6761" y="746"/>
                </a:lnTo>
                <a:lnTo>
                  <a:pt x="6748" y="752"/>
                </a:lnTo>
                <a:lnTo>
                  <a:pt x="6734" y="757"/>
                </a:lnTo>
                <a:lnTo>
                  <a:pt x="6722" y="763"/>
                </a:lnTo>
                <a:lnTo>
                  <a:pt x="6709" y="769"/>
                </a:lnTo>
                <a:lnTo>
                  <a:pt x="6696" y="775"/>
                </a:lnTo>
                <a:lnTo>
                  <a:pt x="6683" y="780"/>
                </a:lnTo>
                <a:lnTo>
                  <a:pt x="6669" y="786"/>
                </a:lnTo>
                <a:lnTo>
                  <a:pt x="6656" y="792"/>
                </a:lnTo>
                <a:lnTo>
                  <a:pt x="6654" y="792"/>
                </a:lnTo>
                <a:lnTo>
                  <a:pt x="6581" y="616"/>
                </a:lnTo>
                <a:lnTo>
                  <a:pt x="6582" y="616"/>
                </a:lnTo>
                <a:lnTo>
                  <a:pt x="6595" y="611"/>
                </a:lnTo>
                <a:lnTo>
                  <a:pt x="6607" y="605"/>
                </a:lnTo>
                <a:lnTo>
                  <a:pt x="6620" y="600"/>
                </a:lnTo>
                <a:lnTo>
                  <a:pt x="6633" y="594"/>
                </a:lnTo>
                <a:lnTo>
                  <a:pt x="6645" y="588"/>
                </a:lnTo>
                <a:lnTo>
                  <a:pt x="6658" y="583"/>
                </a:lnTo>
                <a:lnTo>
                  <a:pt x="6671" y="577"/>
                </a:lnTo>
                <a:lnTo>
                  <a:pt x="6683" y="572"/>
                </a:lnTo>
                <a:lnTo>
                  <a:pt x="6696" y="566"/>
                </a:lnTo>
                <a:lnTo>
                  <a:pt x="6709" y="560"/>
                </a:lnTo>
                <a:lnTo>
                  <a:pt x="6721" y="555"/>
                </a:lnTo>
                <a:lnTo>
                  <a:pt x="6734" y="549"/>
                </a:lnTo>
                <a:lnTo>
                  <a:pt x="6747" y="543"/>
                </a:lnTo>
                <a:lnTo>
                  <a:pt x="6753" y="541"/>
                </a:lnTo>
                <a:close/>
                <a:moveTo>
                  <a:pt x="7090" y="374"/>
                </a:moveTo>
                <a:lnTo>
                  <a:pt x="7178" y="544"/>
                </a:lnTo>
                <a:lnTo>
                  <a:pt x="7171" y="547"/>
                </a:lnTo>
                <a:lnTo>
                  <a:pt x="7159" y="554"/>
                </a:lnTo>
                <a:lnTo>
                  <a:pt x="7146" y="561"/>
                </a:lnTo>
                <a:lnTo>
                  <a:pt x="7133" y="567"/>
                </a:lnTo>
                <a:lnTo>
                  <a:pt x="7121" y="574"/>
                </a:lnTo>
                <a:lnTo>
                  <a:pt x="7108" y="580"/>
                </a:lnTo>
                <a:lnTo>
                  <a:pt x="7095" y="586"/>
                </a:lnTo>
                <a:lnTo>
                  <a:pt x="7083" y="593"/>
                </a:lnTo>
                <a:lnTo>
                  <a:pt x="7070" y="600"/>
                </a:lnTo>
                <a:lnTo>
                  <a:pt x="7057" y="606"/>
                </a:lnTo>
                <a:lnTo>
                  <a:pt x="7045" y="613"/>
                </a:lnTo>
                <a:lnTo>
                  <a:pt x="7032" y="619"/>
                </a:lnTo>
                <a:lnTo>
                  <a:pt x="7019" y="625"/>
                </a:lnTo>
                <a:lnTo>
                  <a:pt x="7006" y="631"/>
                </a:lnTo>
                <a:lnTo>
                  <a:pt x="6922" y="460"/>
                </a:lnTo>
                <a:lnTo>
                  <a:pt x="6934" y="454"/>
                </a:lnTo>
                <a:lnTo>
                  <a:pt x="6947" y="448"/>
                </a:lnTo>
                <a:lnTo>
                  <a:pt x="6959" y="442"/>
                </a:lnTo>
                <a:lnTo>
                  <a:pt x="6972" y="436"/>
                </a:lnTo>
                <a:lnTo>
                  <a:pt x="6984" y="429"/>
                </a:lnTo>
                <a:lnTo>
                  <a:pt x="6996" y="423"/>
                </a:lnTo>
                <a:lnTo>
                  <a:pt x="7009" y="417"/>
                </a:lnTo>
                <a:lnTo>
                  <a:pt x="7021" y="410"/>
                </a:lnTo>
                <a:lnTo>
                  <a:pt x="7033" y="404"/>
                </a:lnTo>
                <a:lnTo>
                  <a:pt x="7046" y="398"/>
                </a:lnTo>
                <a:lnTo>
                  <a:pt x="7058" y="392"/>
                </a:lnTo>
                <a:lnTo>
                  <a:pt x="7070" y="385"/>
                </a:lnTo>
                <a:lnTo>
                  <a:pt x="7083" y="379"/>
                </a:lnTo>
                <a:lnTo>
                  <a:pt x="7090" y="374"/>
                </a:lnTo>
                <a:close/>
                <a:moveTo>
                  <a:pt x="7533" y="238"/>
                </a:moveTo>
                <a:lnTo>
                  <a:pt x="7555" y="664"/>
                </a:lnTo>
                <a:lnTo>
                  <a:pt x="7305" y="805"/>
                </a:lnTo>
                <a:lnTo>
                  <a:pt x="7283" y="379"/>
                </a:lnTo>
                <a:lnTo>
                  <a:pt x="6930" y="141"/>
                </a:lnTo>
                <a:lnTo>
                  <a:pt x="7180" y="0"/>
                </a:lnTo>
                <a:lnTo>
                  <a:pt x="7533" y="238"/>
                </a:lnTo>
                <a:close/>
                <a:moveTo>
                  <a:pt x="264" y="133"/>
                </a:moveTo>
                <a:lnTo>
                  <a:pt x="163" y="295"/>
                </a:lnTo>
                <a:lnTo>
                  <a:pt x="150" y="287"/>
                </a:lnTo>
                <a:lnTo>
                  <a:pt x="136" y="278"/>
                </a:lnTo>
                <a:lnTo>
                  <a:pt x="123" y="269"/>
                </a:lnTo>
                <a:lnTo>
                  <a:pt x="109" y="261"/>
                </a:lnTo>
                <a:lnTo>
                  <a:pt x="95" y="252"/>
                </a:lnTo>
                <a:lnTo>
                  <a:pt x="82" y="243"/>
                </a:lnTo>
                <a:lnTo>
                  <a:pt x="68" y="235"/>
                </a:lnTo>
                <a:lnTo>
                  <a:pt x="54" y="226"/>
                </a:lnTo>
                <a:lnTo>
                  <a:pt x="41" y="217"/>
                </a:lnTo>
                <a:lnTo>
                  <a:pt x="27" y="208"/>
                </a:lnTo>
                <a:lnTo>
                  <a:pt x="14" y="200"/>
                </a:lnTo>
                <a:lnTo>
                  <a:pt x="0" y="191"/>
                </a:lnTo>
                <a:lnTo>
                  <a:pt x="105" y="32"/>
                </a:lnTo>
                <a:lnTo>
                  <a:pt x="118" y="40"/>
                </a:lnTo>
                <a:lnTo>
                  <a:pt x="131" y="49"/>
                </a:lnTo>
                <a:lnTo>
                  <a:pt x="145" y="57"/>
                </a:lnTo>
                <a:lnTo>
                  <a:pt x="158" y="66"/>
                </a:lnTo>
                <a:lnTo>
                  <a:pt x="171" y="75"/>
                </a:lnTo>
                <a:lnTo>
                  <a:pt x="184" y="83"/>
                </a:lnTo>
                <a:lnTo>
                  <a:pt x="197" y="91"/>
                </a:lnTo>
                <a:lnTo>
                  <a:pt x="211" y="100"/>
                </a:lnTo>
                <a:lnTo>
                  <a:pt x="224" y="108"/>
                </a:lnTo>
                <a:lnTo>
                  <a:pt x="237" y="117"/>
                </a:lnTo>
                <a:lnTo>
                  <a:pt x="251" y="125"/>
                </a:lnTo>
                <a:lnTo>
                  <a:pt x="264" y="13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7208079" y="4584876"/>
            <a:ext cx="1396469" cy="2268279"/>
          </a:xfrm>
          <a:custGeom>
            <a:avLst/>
            <a:gdLst/>
            <a:ahLst/>
            <a:cxnLst/>
            <a:rect l="l" t="t" r="r" b="b"/>
            <a:pathLst>
              <a:path w="3920" h="6367" extrusionOk="0">
                <a:moveTo>
                  <a:pt x="3442" y="467"/>
                </a:moveTo>
                <a:lnTo>
                  <a:pt x="3334" y="310"/>
                </a:lnTo>
                <a:lnTo>
                  <a:pt x="3350" y="298"/>
                </a:lnTo>
                <a:lnTo>
                  <a:pt x="3374" y="282"/>
                </a:lnTo>
                <a:lnTo>
                  <a:pt x="3398" y="266"/>
                </a:lnTo>
                <a:lnTo>
                  <a:pt x="3422" y="249"/>
                </a:lnTo>
                <a:lnTo>
                  <a:pt x="3447" y="233"/>
                </a:lnTo>
                <a:lnTo>
                  <a:pt x="3472" y="217"/>
                </a:lnTo>
                <a:lnTo>
                  <a:pt x="3493" y="202"/>
                </a:lnTo>
                <a:lnTo>
                  <a:pt x="3598" y="362"/>
                </a:lnTo>
                <a:lnTo>
                  <a:pt x="3576" y="376"/>
                </a:lnTo>
                <a:lnTo>
                  <a:pt x="3553" y="392"/>
                </a:lnTo>
                <a:lnTo>
                  <a:pt x="3529" y="408"/>
                </a:lnTo>
                <a:lnTo>
                  <a:pt x="3505" y="424"/>
                </a:lnTo>
                <a:lnTo>
                  <a:pt x="3482" y="439"/>
                </a:lnTo>
                <a:lnTo>
                  <a:pt x="3457" y="456"/>
                </a:lnTo>
                <a:lnTo>
                  <a:pt x="3442" y="467"/>
                </a:lnTo>
                <a:close/>
                <a:moveTo>
                  <a:pt x="3138" y="690"/>
                </a:moveTo>
                <a:lnTo>
                  <a:pt x="3022" y="538"/>
                </a:lnTo>
                <a:lnTo>
                  <a:pt x="3042" y="522"/>
                </a:lnTo>
                <a:lnTo>
                  <a:pt x="3066" y="505"/>
                </a:lnTo>
                <a:lnTo>
                  <a:pt x="3089" y="487"/>
                </a:lnTo>
                <a:lnTo>
                  <a:pt x="3112" y="469"/>
                </a:lnTo>
                <a:lnTo>
                  <a:pt x="3136" y="452"/>
                </a:lnTo>
                <a:lnTo>
                  <a:pt x="3159" y="435"/>
                </a:lnTo>
                <a:lnTo>
                  <a:pt x="3176" y="422"/>
                </a:lnTo>
                <a:lnTo>
                  <a:pt x="3289" y="576"/>
                </a:lnTo>
                <a:lnTo>
                  <a:pt x="3273" y="588"/>
                </a:lnTo>
                <a:lnTo>
                  <a:pt x="3250" y="605"/>
                </a:lnTo>
                <a:lnTo>
                  <a:pt x="3227" y="622"/>
                </a:lnTo>
                <a:lnTo>
                  <a:pt x="3204" y="639"/>
                </a:lnTo>
                <a:lnTo>
                  <a:pt x="3182" y="656"/>
                </a:lnTo>
                <a:lnTo>
                  <a:pt x="3159" y="673"/>
                </a:lnTo>
                <a:lnTo>
                  <a:pt x="3138" y="690"/>
                </a:lnTo>
                <a:close/>
                <a:moveTo>
                  <a:pt x="2848" y="928"/>
                </a:moveTo>
                <a:lnTo>
                  <a:pt x="2723" y="784"/>
                </a:lnTo>
                <a:lnTo>
                  <a:pt x="2727" y="780"/>
                </a:lnTo>
                <a:lnTo>
                  <a:pt x="2749" y="761"/>
                </a:lnTo>
                <a:lnTo>
                  <a:pt x="2772" y="742"/>
                </a:lnTo>
                <a:lnTo>
                  <a:pt x="2793" y="723"/>
                </a:lnTo>
                <a:lnTo>
                  <a:pt x="2816" y="705"/>
                </a:lnTo>
                <a:lnTo>
                  <a:pt x="2838" y="686"/>
                </a:lnTo>
                <a:lnTo>
                  <a:pt x="2860" y="667"/>
                </a:lnTo>
                <a:lnTo>
                  <a:pt x="2871" y="659"/>
                </a:lnTo>
                <a:lnTo>
                  <a:pt x="2991" y="806"/>
                </a:lnTo>
                <a:lnTo>
                  <a:pt x="2982" y="815"/>
                </a:lnTo>
                <a:lnTo>
                  <a:pt x="2960" y="833"/>
                </a:lnTo>
                <a:lnTo>
                  <a:pt x="2938" y="851"/>
                </a:lnTo>
                <a:lnTo>
                  <a:pt x="2917" y="869"/>
                </a:lnTo>
                <a:lnTo>
                  <a:pt x="2895" y="887"/>
                </a:lnTo>
                <a:lnTo>
                  <a:pt x="2874" y="906"/>
                </a:lnTo>
                <a:lnTo>
                  <a:pt x="2852" y="924"/>
                </a:lnTo>
                <a:lnTo>
                  <a:pt x="2848" y="928"/>
                </a:lnTo>
                <a:close/>
                <a:moveTo>
                  <a:pt x="2570" y="1182"/>
                </a:moveTo>
                <a:lnTo>
                  <a:pt x="2438" y="1045"/>
                </a:lnTo>
                <a:lnTo>
                  <a:pt x="2450" y="1034"/>
                </a:lnTo>
                <a:lnTo>
                  <a:pt x="2470" y="1014"/>
                </a:lnTo>
                <a:lnTo>
                  <a:pt x="2492" y="994"/>
                </a:lnTo>
                <a:lnTo>
                  <a:pt x="2513" y="974"/>
                </a:lnTo>
                <a:lnTo>
                  <a:pt x="2534" y="954"/>
                </a:lnTo>
                <a:lnTo>
                  <a:pt x="2555" y="935"/>
                </a:lnTo>
                <a:lnTo>
                  <a:pt x="2576" y="915"/>
                </a:lnTo>
                <a:lnTo>
                  <a:pt x="2579" y="912"/>
                </a:lnTo>
                <a:lnTo>
                  <a:pt x="2707" y="1053"/>
                </a:lnTo>
                <a:lnTo>
                  <a:pt x="2705" y="1056"/>
                </a:lnTo>
                <a:lnTo>
                  <a:pt x="2684" y="1074"/>
                </a:lnTo>
                <a:lnTo>
                  <a:pt x="2664" y="1094"/>
                </a:lnTo>
                <a:lnTo>
                  <a:pt x="2643" y="1113"/>
                </a:lnTo>
                <a:lnTo>
                  <a:pt x="2623" y="1132"/>
                </a:lnTo>
                <a:lnTo>
                  <a:pt x="2603" y="1152"/>
                </a:lnTo>
                <a:lnTo>
                  <a:pt x="2582" y="1171"/>
                </a:lnTo>
                <a:lnTo>
                  <a:pt x="2570" y="1182"/>
                </a:lnTo>
                <a:close/>
                <a:moveTo>
                  <a:pt x="2308" y="1452"/>
                </a:moveTo>
                <a:lnTo>
                  <a:pt x="2168" y="1322"/>
                </a:lnTo>
                <a:lnTo>
                  <a:pt x="2187" y="1301"/>
                </a:lnTo>
                <a:lnTo>
                  <a:pt x="2207" y="1280"/>
                </a:lnTo>
                <a:lnTo>
                  <a:pt x="2226" y="1259"/>
                </a:lnTo>
                <a:lnTo>
                  <a:pt x="2246" y="1238"/>
                </a:lnTo>
                <a:lnTo>
                  <a:pt x="2266" y="1218"/>
                </a:lnTo>
                <a:lnTo>
                  <a:pt x="2286" y="1197"/>
                </a:lnTo>
                <a:lnTo>
                  <a:pt x="2301" y="1181"/>
                </a:lnTo>
                <a:lnTo>
                  <a:pt x="2437" y="1315"/>
                </a:lnTo>
                <a:lnTo>
                  <a:pt x="2423" y="1330"/>
                </a:lnTo>
                <a:lnTo>
                  <a:pt x="2403" y="1350"/>
                </a:lnTo>
                <a:lnTo>
                  <a:pt x="2384" y="1370"/>
                </a:lnTo>
                <a:lnTo>
                  <a:pt x="2364" y="1390"/>
                </a:lnTo>
                <a:lnTo>
                  <a:pt x="2345" y="1411"/>
                </a:lnTo>
                <a:lnTo>
                  <a:pt x="2326" y="1432"/>
                </a:lnTo>
                <a:lnTo>
                  <a:pt x="2308" y="1452"/>
                </a:lnTo>
                <a:close/>
                <a:moveTo>
                  <a:pt x="2060" y="1735"/>
                </a:moveTo>
                <a:lnTo>
                  <a:pt x="1913" y="1612"/>
                </a:lnTo>
                <a:lnTo>
                  <a:pt x="1921" y="1604"/>
                </a:lnTo>
                <a:lnTo>
                  <a:pt x="1939" y="1581"/>
                </a:lnTo>
                <a:lnTo>
                  <a:pt x="1958" y="1559"/>
                </a:lnTo>
                <a:lnTo>
                  <a:pt x="1976" y="1537"/>
                </a:lnTo>
                <a:lnTo>
                  <a:pt x="1995" y="1515"/>
                </a:lnTo>
                <a:lnTo>
                  <a:pt x="2013" y="1494"/>
                </a:lnTo>
                <a:lnTo>
                  <a:pt x="2033" y="1472"/>
                </a:lnTo>
                <a:lnTo>
                  <a:pt x="2039" y="1465"/>
                </a:lnTo>
                <a:lnTo>
                  <a:pt x="2181" y="1591"/>
                </a:lnTo>
                <a:lnTo>
                  <a:pt x="2176" y="1598"/>
                </a:lnTo>
                <a:lnTo>
                  <a:pt x="2158" y="1619"/>
                </a:lnTo>
                <a:lnTo>
                  <a:pt x="2140" y="1640"/>
                </a:lnTo>
                <a:lnTo>
                  <a:pt x="2121" y="1661"/>
                </a:lnTo>
                <a:lnTo>
                  <a:pt x="2103" y="1682"/>
                </a:lnTo>
                <a:lnTo>
                  <a:pt x="2085" y="1704"/>
                </a:lnTo>
                <a:lnTo>
                  <a:pt x="2067" y="1725"/>
                </a:lnTo>
                <a:lnTo>
                  <a:pt x="2060" y="1735"/>
                </a:lnTo>
                <a:close/>
                <a:moveTo>
                  <a:pt x="1828" y="2031"/>
                </a:moveTo>
                <a:lnTo>
                  <a:pt x="1675" y="1917"/>
                </a:lnTo>
                <a:lnTo>
                  <a:pt x="1690" y="1896"/>
                </a:lnTo>
                <a:lnTo>
                  <a:pt x="1707" y="1873"/>
                </a:lnTo>
                <a:lnTo>
                  <a:pt x="1724" y="1850"/>
                </a:lnTo>
                <a:lnTo>
                  <a:pt x="1742" y="1828"/>
                </a:lnTo>
                <a:lnTo>
                  <a:pt x="1759" y="1805"/>
                </a:lnTo>
                <a:lnTo>
                  <a:pt x="1777" y="1782"/>
                </a:lnTo>
                <a:lnTo>
                  <a:pt x="1792" y="1763"/>
                </a:lnTo>
                <a:lnTo>
                  <a:pt x="1942" y="1881"/>
                </a:lnTo>
                <a:lnTo>
                  <a:pt x="1927" y="1900"/>
                </a:lnTo>
                <a:lnTo>
                  <a:pt x="1910" y="1921"/>
                </a:lnTo>
                <a:lnTo>
                  <a:pt x="1893" y="1944"/>
                </a:lnTo>
                <a:lnTo>
                  <a:pt x="1876" y="1966"/>
                </a:lnTo>
                <a:lnTo>
                  <a:pt x="1859" y="1988"/>
                </a:lnTo>
                <a:lnTo>
                  <a:pt x="1843" y="2011"/>
                </a:lnTo>
                <a:lnTo>
                  <a:pt x="1828" y="2031"/>
                </a:lnTo>
                <a:close/>
                <a:moveTo>
                  <a:pt x="1612" y="2339"/>
                </a:moveTo>
                <a:lnTo>
                  <a:pt x="1453" y="2234"/>
                </a:lnTo>
                <a:lnTo>
                  <a:pt x="1459" y="2224"/>
                </a:lnTo>
                <a:lnTo>
                  <a:pt x="1475" y="2201"/>
                </a:lnTo>
                <a:lnTo>
                  <a:pt x="1491" y="2177"/>
                </a:lnTo>
                <a:lnTo>
                  <a:pt x="1507" y="2153"/>
                </a:lnTo>
                <a:lnTo>
                  <a:pt x="1523" y="2129"/>
                </a:lnTo>
                <a:lnTo>
                  <a:pt x="1540" y="2106"/>
                </a:lnTo>
                <a:lnTo>
                  <a:pt x="1556" y="2082"/>
                </a:lnTo>
                <a:lnTo>
                  <a:pt x="1562" y="2073"/>
                </a:lnTo>
                <a:lnTo>
                  <a:pt x="1718" y="2183"/>
                </a:lnTo>
                <a:lnTo>
                  <a:pt x="1712" y="2192"/>
                </a:lnTo>
                <a:lnTo>
                  <a:pt x="1696" y="2214"/>
                </a:lnTo>
                <a:lnTo>
                  <a:pt x="1680" y="2237"/>
                </a:lnTo>
                <a:lnTo>
                  <a:pt x="1665" y="2260"/>
                </a:lnTo>
                <a:lnTo>
                  <a:pt x="1649" y="2283"/>
                </a:lnTo>
                <a:lnTo>
                  <a:pt x="1634" y="2306"/>
                </a:lnTo>
                <a:lnTo>
                  <a:pt x="1618" y="2330"/>
                </a:lnTo>
                <a:lnTo>
                  <a:pt x="1612" y="2339"/>
                </a:lnTo>
                <a:close/>
                <a:moveTo>
                  <a:pt x="1414" y="2658"/>
                </a:moveTo>
                <a:lnTo>
                  <a:pt x="1249" y="2562"/>
                </a:lnTo>
                <a:lnTo>
                  <a:pt x="1262" y="2540"/>
                </a:lnTo>
                <a:lnTo>
                  <a:pt x="1277" y="2516"/>
                </a:lnTo>
                <a:lnTo>
                  <a:pt x="1291" y="2491"/>
                </a:lnTo>
                <a:lnTo>
                  <a:pt x="1306" y="2466"/>
                </a:lnTo>
                <a:lnTo>
                  <a:pt x="1321" y="2442"/>
                </a:lnTo>
                <a:lnTo>
                  <a:pt x="1336" y="2417"/>
                </a:lnTo>
                <a:lnTo>
                  <a:pt x="1349" y="2396"/>
                </a:lnTo>
                <a:lnTo>
                  <a:pt x="1511" y="2497"/>
                </a:lnTo>
                <a:lnTo>
                  <a:pt x="1498" y="2517"/>
                </a:lnTo>
                <a:lnTo>
                  <a:pt x="1484" y="2542"/>
                </a:lnTo>
                <a:lnTo>
                  <a:pt x="1470" y="2565"/>
                </a:lnTo>
                <a:lnTo>
                  <a:pt x="1455" y="2589"/>
                </a:lnTo>
                <a:lnTo>
                  <a:pt x="1441" y="2613"/>
                </a:lnTo>
                <a:lnTo>
                  <a:pt x="1427" y="2637"/>
                </a:lnTo>
                <a:lnTo>
                  <a:pt x="1414" y="2658"/>
                </a:lnTo>
                <a:close/>
                <a:moveTo>
                  <a:pt x="1233" y="2989"/>
                </a:moveTo>
                <a:lnTo>
                  <a:pt x="1064" y="2901"/>
                </a:lnTo>
                <a:lnTo>
                  <a:pt x="1069" y="2892"/>
                </a:lnTo>
                <a:lnTo>
                  <a:pt x="1082" y="2866"/>
                </a:lnTo>
                <a:lnTo>
                  <a:pt x="1095" y="2840"/>
                </a:lnTo>
                <a:lnTo>
                  <a:pt x="1108" y="2815"/>
                </a:lnTo>
                <a:lnTo>
                  <a:pt x="1122" y="2790"/>
                </a:lnTo>
                <a:lnTo>
                  <a:pt x="1135" y="2765"/>
                </a:lnTo>
                <a:lnTo>
                  <a:pt x="1149" y="2739"/>
                </a:lnTo>
                <a:lnTo>
                  <a:pt x="1154" y="2730"/>
                </a:lnTo>
                <a:lnTo>
                  <a:pt x="1321" y="2822"/>
                </a:lnTo>
                <a:lnTo>
                  <a:pt x="1317" y="2831"/>
                </a:lnTo>
                <a:lnTo>
                  <a:pt x="1303" y="2855"/>
                </a:lnTo>
                <a:lnTo>
                  <a:pt x="1290" y="2880"/>
                </a:lnTo>
                <a:lnTo>
                  <a:pt x="1277" y="2904"/>
                </a:lnTo>
                <a:lnTo>
                  <a:pt x="1264" y="2929"/>
                </a:lnTo>
                <a:lnTo>
                  <a:pt x="1251" y="2954"/>
                </a:lnTo>
                <a:lnTo>
                  <a:pt x="1238" y="2979"/>
                </a:lnTo>
                <a:lnTo>
                  <a:pt x="1233" y="2989"/>
                </a:lnTo>
                <a:close/>
                <a:moveTo>
                  <a:pt x="1071" y="3328"/>
                </a:moveTo>
                <a:lnTo>
                  <a:pt x="897" y="3250"/>
                </a:lnTo>
                <a:lnTo>
                  <a:pt x="907" y="3227"/>
                </a:lnTo>
                <a:lnTo>
                  <a:pt x="919" y="3201"/>
                </a:lnTo>
                <a:lnTo>
                  <a:pt x="931" y="3175"/>
                </a:lnTo>
                <a:lnTo>
                  <a:pt x="943" y="3149"/>
                </a:lnTo>
                <a:lnTo>
                  <a:pt x="955" y="3123"/>
                </a:lnTo>
                <a:lnTo>
                  <a:pt x="967" y="3096"/>
                </a:lnTo>
                <a:lnTo>
                  <a:pt x="978" y="3074"/>
                </a:lnTo>
                <a:lnTo>
                  <a:pt x="1150" y="3157"/>
                </a:lnTo>
                <a:lnTo>
                  <a:pt x="1139" y="3178"/>
                </a:lnTo>
                <a:lnTo>
                  <a:pt x="1128" y="3204"/>
                </a:lnTo>
                <a:lnTo>
                  <a:pt x="1116" y="3229"/>
                </a:lnTo>
                <a:lnTo>
                  <a:pt x="1104" y="3255"/>
                </a:lnTo>
                <a:lnTo>
                  <a:pt x="1093" y="3280"/>
                </a:lnTo>
                <a:lnTo>
                  <a:pt x="1081" y="3305"/>
                </a:lnTo>
                <a:lnTo>
                  <a:pt x="1071" y="3328"/>
                </a:lnTo>
                <a:close/>
                <a:moveTo>
                  <a:pt x="927" y="3675"/>
                </a:moveTo>
                <a:lnTo>
                  <a:pt x="750" y="3607"/>
                </a:lnTo>
                <a:lnTo>
                  <a:pt x="753" y="3598"/>
                </a:lnTo>
                <a:lnTo>
                  <a:pt x="763" y="3571"/>
                </a:lnTo>
                <a:lnTo>
                  <a:pt x="773" y="3544"/>
                </a:lnTo>
                <a:lnTo>
                  <a:pt x="784" y="3518"/>
                </a:lnTo>
                <a:lnTo>
                  <a:pt x="795" y="3491"/>
                </a:lnTo>
                <a:lnTo>
                  <a:pt x="806" y="3464"/>
                </a:lnTo>
                <a:lnTo>
                  <a:pt x="816" y="3438"/>
                </a:lnTo>
                <a:lnTo>
                  <a:pt x="821" y="3427"/>
                </a:lnTo>
                <a:lnTo>
                  <a:pt x="997" y="3501"/>
                </a:lnTo>
                <a:lnTo>
                  <a:pt x="993" y="3510"/>
                </a:lnTo>
                <a:lnTo>
                  <a:pt x="983" y="3536"/>
                </a:lnTo>
                <a:lnTo>
                  <a:pt x="972" y="3562"/>
                </a:lnTo>
                <a:lnTo>
                  <a:pt x="962" y="3588"/>
                </a:lnTo>
                <a:lnTo>
                  <a:pt x="952" y="3614"/>
                </a:lnTo>
                <a:lnTo>
                  <a:pt x="941" y="3640"/>
                </a:lnTo>
                <a:lnTo>
                  <a:pt x="931" y="3666"/>
                </a:lnTo>
                <a:lnTo>
                  <a:pt x="927" y="3675"/>
                </a:lnTo>
                <a:close/>
                <a:moveTo>
                  <a:pt x="803" y="4030"/>
                </a:moveTo>
                <a:lnTo>
                  <a:pt x="621" y="3972"/>
                </a:lnTo>
                <a:lnTo>
                  <a:pt x="629" y="3950"/>
                </a:lnTo>
                <a:lnTo>
                  <a:pt x="637" y="3922"/>
                </a:lnTo>
                <a:lnTo>
                  <a:pt x="647" y="3895"/>
                </a:lnTo>
                <a:lnTo>
                  <a:pt x="656" y="3868"/>
                </a:lnTo>
                <a:lnTo>
                  <a:pt x="665" y="3841"/>
                </a:lnTo>
                <a:lnTo>
                  <a:pt x="674" y="3814"/>
                </a:lnTo>
                <a:lnTo>
                  <a:pt x="683" y="3789"/>
                </a:lnTo>
                <a:lnTo>
                  <a:pt x="863" y="3852"/>
                </a:lnTo>
                <a:lnTo>
                  <a:pt x="855" y="3876"/>
                </a:lnTo>
                <a:lnTo>
                  <a:pt x="845" y="3902"/>
                </a:lnTo>
                <a:lnTo>
                  <a:pt x="836" y="3929"/>
                </a:lnTo>
                <a:lnTo>
                  <a:pt x="828" y="3955"/>
                </a:lnTo>
                <a:lnTo>
                  <a:pt x="819" y="3982"/>
                </a:lnTo>
                <a:lnTo>
                  <a:pt x="810" y="4009"/>
                </a:lnTo>
                <a:lnTo>
                  <a:pt x="803" y="4030"/>
                </a:lnTo>
                <a:close/>
                <a:moveTo>
                  <a:pt x="699" y="4392"/>
                </a:moveTo>
                <a:lnTo>
                  <a:pt x="514" y="4343"/>
                </a:lnTo>
                <a:lnTo>
                  <a:pt x="516" y="4337"/>
                </a:lnTo>
                <a:lnTo>
                  <a:pt x="523" y="4309"/>
                </a:lnTo>
                <a:lnTo>
                  <a:pt x="530" y="4281"/>
                </a:lnTo>
                <a:lnTo>
                  <a:pt x="538" y="4254"/>
                </a:lnTo>
                <a:lnTo>
                  <a:pt x="546" y="4226"/>
                </a:lnTo>
                <a:lnTo>
                  <a:pt x="553" y="4198"/>
                </a:lnTo>
                <a:lnTo>
                  <a:pt x="561" y="4170"/>
                </a:lnTo>
                <a:lnTo>
                  <a:pt x="565" y="4157"/>
                </a:lnTo>
                <a:lnTo>
                  <a:pt x="748" y="4210"/>
                </a:lnTo>
                <a:lnTo>
                  <a:pt x="745" y="4223"/>
                </a:lnTo>
                <a:lnTo>
                  <a:pt x="737" y="4250"/>
                </a:lnTo>
                <a:lnTo>
                  <a:pt x="730" y="4277"/>
                </a:lnTo>
                <a:lnTo>
                  <a:pt x="722" y="4304"/>
                </a:lnTo>
                <a:lnTo>
                  <a:pt x="714" y="4331"/>
                </a:lnTo>
                <a:lnTo>
                  <a:pt x="707" y="4358"/>
                </a:lnTo>
                <a:lnTo>
                  <a:pt x="700" y="4385"/>
                </a:lnTo>
                <a:lnTo>
                  <a:pt x="699" y="4392"/>
                </a:lnTo>
                <a:close/>
                <a:moveTo>
                  <a:pt x="614" y="4758"/>
                </a:moveTo>
                <a:lnTo>
                  <a:pt x="427" y="4720"/>
                </a:lnTo>
                <a:lnTo>
                  <a:pt x="430" y="4704"/>
                </a:lnTo>
                <a:lnTo>
                  <a:pt x="436" y="4675"/>
                </a:lnTo>
                <a:lnTo>
                  <a:pt x="442" y="4646"/>
                </a:lnTo>
                <a:lnTo>
                  <a:pt x="448" y="4618"/>
                </a:lnTo>
                <a:lnTo>
                  <a:pt x="454" y="4590"/>
                </a:lnTo>
                <a:lnTo>
                  <a:pt x="460" y="4562"/>
                </a:lnTo>
                <a:lnTo>
                  <a:pt x="467" y="4534"/>
                </a:lnTo>
                <a:lnTo>
                  <a:pt x="468" y="4531"/>
                </a:lnTo>
                <a:lnTo>
                  <a:pt x="653" y="4574"/>
                </a:lnTo>
                <a:lnTo>
                  <a:pt x="653" y="4577"/>
                </a:lnTo>
                <a:lnTo>
                  <a:pt x="647" y="4604"/>
                </a:lnTo>
                <a:lnTo>
                  <a:pt x="640" y="4631"/>
                </a:lnTo>
                <a:lnTo>
                  <a:pt x="634" y="4659"/>
                </a:lnTo>
                <a:lnTo>
                  <a:pt x="629" y="4686"/>
                </a:lnTo>
                <a:lnTo>
                  <a:pt x="622" y="4714"/>
                </a:lnTo>
                <a:lnTo>
                  <a:pt x="617" y="4742"/>
                </a:lnTo>
                <a:lnTo>
                  <a:pt x="614" y="4758"/>
                </a:lnTo>
                <a:close/>
                <a:moveTo>
                  <a:pt x="549" y="5129"/>
                </a:moveTo>
                <a:lnTo>
                  <a:pt x="360" y="5100"/>
                </a:lnTo>
                <a:lnTo>
                  <a:pt x="364" y="5075"/>
                </a:lnTo>
                <a:lnTo>
                  <a:pt x="368" y="5046"/>
                </a:lnTo>
                <a:lnTo>
                  <a:pt x="373" y="5017"/>
                </a:lnTo>
                <a:lnTo>
                  <a:pt x="378" y="4989"/>
                </a:lnTo>
                <a:lnTo>
                  <a:pt x="382" y="4960"/>
                </a:lnTo>
                <a:lnTo>
                  <a:pt x="387" y="4931"/>
                </a:lnTo>
                <a:lnTo>
                  <a:pt x="391" y="4910"/>
                </a:lnTo>
                <a:lnTo>
                  <a:pt x="579" y="4943"/>
                </a:lnTo>
                <a:lnTo>
                  <a:pt x="575" y="4964"/>
                </a:lnTo>
                <a:lnTo>
                  <a:pt x="570" y="4991"/>
                </a:lnTo>
                <a:lnTo>
                  <a:pt x="566" y="5019"/>
                </a:lnTo>
                <a:lnTo>
                  <a:pt x="561" y="5047"/>
                </a:lnTo>
                <a:lnTo>
                  <a:pt x="557" y="5075"/>
                </a:lnTo>
                <a:lnTo>
                  <a:pt x="553" y="5103"/>
                </a:lnTo>
                <a:lnTo>
                  <a:pt x="549" y="5129"/>
                </a:lnTo>
                <a:close/>
                <a:moveTo>
                  <a:pt x="505" y="5502"/>
                </a:moveTo>
                <a:lnTo>
                  <a:pt x="315" y="5485"/>
                </a:lnTo>
                <a:lnTo>
                  <a:pt x="315" y="5481"/>
                </a:lnTo>
                <a:lnTo>
                  <a:pt x="318" y="5451"/>
                </a:lnTo>
                <a:lnTo>
                  <a:pt x="321" y="5422"/>
                </a:lnTo>
                <a:lnTo>
                  <a:pt x="324" y="5393"/>
                </a:lnTo>
                <a:lnTo>
                  <a:pt x="327" y="5364"/>
                </a:lnTo>
                <a:lnTo>
                  <a:pt x="329" y="5335"/>
                </a:lnTo>
                <a:lnTo>
                  <a:pt x="333" y="5306"/>
                </a:lnTo>
                <a:lnTo>
                  <a:pt x="335" y="5292"/>
                </a:lnTo>
                <a:lnTo>
                  <a:pt x="524" y="5315"/>
                </a:lnTo>
                <a:lnTo>
                  <a:pt x="523" y="5329"/>
                </a:lnTo>
                <a:lnTo>
                  <a:pt x="519" y="5357"/>
                </a:lnTo>
                <a:lnTo>
                  <a:pt x="516" y="5385"/>
                </a:lnTo>
                <a:lnTo>
                  <a:pt x="513" y="5413"/>
                </a:lnTo>
                <a:lnTo>
                  <a:pt x="510" y="5441"/>
                </a:lnTo>
                <a:lnTo>
                  <a:pt x="508" y="5470"/>
                </a:lnTo>
                <a:lnTo>
                  <a:pt x="505" y="5498"/>
                </a:lnTo>
                <a:lnTo>
                  <a:pt x="505" y="5502"/>
                </a:lnTo>
                <a:close/>
                <a:moveTo>
                  <a:pt x="480" y="5878"/>
                </a:moveTo>
                <a:lnTo>
                  <a:pt x="290" y="5870"/>
                </a:lnTo>
                <a:lnTo>
                  <a:pt x="290" y="5862"/>
                </a:lnTo>
                <a:lnTo>
                  <a:pt x="291" y="5832"/>
                </a:lnTo>
                <a:lnTo>
                  <a:pt x="293" y="5803"/>
                </a:lnTo>
                <a:lnTo>
                  <a:pt x="294" y="5774"/>
                </a:lnTo>
                <a:lnTo>
                  <a:pt x="296" y="5744"/>
                </a:lnTo>
                <a:lnTo>
                  <a:pt x="297" y="5715"/>
                </a:lnTo>
                <a:lnTo>
                  <a:pt x="299" y="5686"/>
                </a:lnTo>
                <a:lnTo>
                  <a:pt x="300" y="5677"/>
                </a:lnTo>
                <a:lnTo>
                  <a:pt x="490" y="5690"/>
                </a:lnTo>
                <a:lnTo>
                  <a:pt x="489" y="5697"/>
                </a:lnTo>
                <a:lnTo>
                  <a:pt x="488" y="5726"/>
                </a:lnTo>
                <a:lnTo>
                  <a:pt x="486" y="5754"/>
                </a:lnTo>
                <a:lnTo>
                  <a:pt x="485" y="5783"/>
                </a:lnTo>
                <a:lnTo>
                  <a:pt x="483" y="5812"/>
                </a:lnTo>
                <a:lnTo>
                  <a:pt x="482" y="5840"/>
                </a:lnTo>
                <a:lnTo>
                  <a:pt x="481" y="5869"/>
                </a:lnTo>
                <a:lnTo>
                  <a:pt x="480" y="5878"/>
                </a:lnTo>
                <a:close/>
                <a:moveTo>
                  <a:pt x="381" y="6366"/>
                </a:moveTo>
                <a:lnTo>
                  <a:pt x="0" y="6175"/>
                </a:lnTo>
                <a:lnTo>
                  <a:pt x="0" y="5889"/>
                </a:lnTo>
                <a:lnTo>
                  <a:pt x="349" y="6064"/>
                </a:lnTo>
                <a:lnTo>
                  <a:pt x="410" y="6065"/>
                </a:lnTo>
                <a:lnTo>
                  <a:pt x="762" y="5889"/>
                </a:lnTo>
                <a:lnTo>
                  <a:pt x="762" y="6175"/>
                </a:lnTo>
                <a:lnTo>
                  <a:pt x="381" y="6366"/>
                </a:lnTo>
                <a:close/>
                <a:moveTo>
                  <a:pt x="3757" y="261"/>
                </a:moveTo>
                <a:lnTo>
                  <a:pt x="3657" y="99"/>
                </a:lnTo>
                <a:lnTo>
                  <a:pt x="3671" y="91"/>
                </a:lnTo>
                <a:lnTo>
                  <a:pt x="3696" y="75"/>
                </a:lnTo>
                <a:lnTo>
                  <a:pt x="3721" y="60"/>
                </a:lnTo>
                <a:lnTo>
                  <a:pt x="3747" y="45"/>
                </a:lnTo>
                <a:lnTo>
                  <a:pt x="3772" y="29"/>
                </a:lnTo>
                <a:lnTo>
                  <a:pt x="3798" y="15"/>
                </a:lnTo>
                <a:lnTo>
                  <a:pt x="3823" y="0"/>
                </a:lnTo>
                <a:lnTo>
                  <a:pt x="3919" y="165"/>
                </a:lnTo>
                <a:lnTo>
                  <a:pt x="3893" y="179"/>
                </a:lnTo>
                <a:lnTo>
                  <a:pt x="3869" y="194"/>
                </a:lnTo>
                <a:lnTo>
                  <a:pt x="3844" y="209"/>
                </a:lnTo>
                <a:lnTo>
                  <a:pt x="3819" y="223"/>
                </a:lnTo>
                <a:lnTo>
                  <a:pt x="3795" y="239"/>
                </a:lnTo>
                <a:lnTo>
                  <a:pt x="3770" y="253"/>
                </a:lnTo>
                <a:lnTo>
                  <a:pt x="3757" y="26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/>
          <p:nvPr/>
        </p:nvSpPr>
        <p:spPr>
          <a:xfrm>
            <a:off x="10985927" y="4484342"/>
            <a:ext cx="1365051" cy="2382949"/>
          </a:xfrm>
          <a:custGeom>
            <a:avLst/>
            <a:gdLst/>
            <a:ahLst/>
            <a:cxnLst/>
            <a:rect l="l" t="t" r="r" b="b"/>
            <a:pathLst>
              <a:path w="3834" h="6690" extrusionOk="0">
                <a:moveTo>
                  <a:pt x="3642" y="6493"/>
                </a:moveTo>
                <a:lnTo>
                  <a:pt x="3833" y="6496"/>
                </a:lnTo>
                <a:lnTo>
                  <a:pt x="3832" y="6505"/>
                </a:lnTo>
                <a:lnTo>
                  <a:pt x="3832" y="6513"/>
                </a:lnTo>
                <a:lnTo>
                  <a:pt x="3832" y="6522"/>
                </a:lnTo>
                <a:lnTo>
                  <a:pt x="3832" y="6531"/>
                </a:lnTo>
                <a:lnTo>
                  <a:pt x="3832" y="6540"/>
                </a:lnTo>
                <a:lnTo>
                  <a:pt x="3832" y="6548"/>
                </a:lnTo>
                <a:lnTo>
                  <a:pt x="3832" y="6557"/>
                </a:lnTo>
                <a:lnTo>
                  <a:pt x="3832" y="6565"/>
                </a:lnTo>
                <a:lnTo>
                  <a:pt x="3831" y="6574"/>
                </a:lnTo>
                <a:lnTo>
                  <a:pt x="3831" y="6583"/>
                </a:lnTo>
                <a:lnTo>
                  <a:pt x="3831" y="6591"/>
                </a:lnTo>
                <a:lnTo>
                  <a:pt x="3830" y="6600"/>
                </a:lnTo>
                <a:lnTo>
                  <a:pt x="3830" y="6609"/>
                </a:lnTo>
                <a:lnTo>
                  <a:pt x="3830" y="6617"/>
                </a:lnTo>
                <a:lnTo>
                  <a:pt x="3830" y="6626"/>
                </a:lnTo>
                <a:lnTo>
                  <a:pt x="3830" y="6635"/>
                </a:lnTo>
                <a:lnTo>
                  <a:pt x="3829" y="6643"/>
                </a:lnTo>
                <a:lnTo>
                  <a:pt x="3829" y="6652"/>
                </a:lnTo>
                <a:lnTo>
                  <a:pt x="3828" y="6660"/>
                </a:lnTo>
                <a:lnTo>
                  <a:pt x="3828" y="6669"/>
                </a:lnTo>
                <a:lnTo>
                  <a:pt x="3828" y="6678"/>
                </a:lnTo>
                <a:lnTo>
                  <a:pt x="3827" y="6687"/>
                </a:lnTo>
                <a:lnTo>
                  <a:pt x="3827" y="6689"/>
                </a:lnTo>
                <a:lnTo>
                  <a:pt x="3637" y="6681"/>
                </a:lnTo>
                <a:lnTo>
                  <a:pt x="3637" y="6679"/>
                </a:lnTo>
                <a:lnTo>
                  <a:pt x="3638" y="6670"/>
                </a:lnTo>
                <a:lnTo>
                  <a:pt x="3638" y="6662"/>
                </a:lnTo>
                <a:lnTo>
                  <a:pt x="3638" y="6654"/>
                </a:lnTo>
                <a:lnTo>
                  <a:pt x="3638" y="6645"/>
                </a:lnTo>
                <a:lnTo>
                  <a:pt x="3639" y="6637"/>
                </a:lnTo>
                <a:lnTo>
                  <a:pt x="3639" y="6628"/>
                </a:lnTo>
                <a:lnTo>
                  <a:pt x="3640" y="6620"/>
                </a:lnTo>
                <a:lnTo>
                  <a:pt x="3640" y="6612"/>
                </a:lnTo>
                <a:lnTo>
                  <a:pt x="3640" y="6603"/>
                </a:lnTo>
                <a:lnTo>
                  <a:pt x="3640" y="6595"/>
                </a:lnTo>
                <a:lnTo>
                  <a:pt x="3640" y="6587"/>
                </a:lnTo>
                <a:lnTo>
                  <a:pt x="3640" y="6578"/>
                </a:lnTo>
                <a:lnTo>
                  <a:pt x="3641" y="6569"/>
                </a:lnTo>
                <a:lnTo>
                  <a:pt x="3641" y="6561"/>
                </a:lnTo>
                <a:lnTo>
                  <a:pt x="3641" y="6553"/>
                </a:lnTo>
                <a:lnTo>
                  <a:pt x="3641" y="6544"/>
                </a:lnTo>
                <a:lnTo>
                  <a:pt x="3641" y="6536"/>
                </a:lnTo>
                <a:lnTo>
                  <a:pt x="3641" y="6527"/>
                </a:lnTo>
                <a:lnTo>
                  <a:pt x="3641" y="6519"/>
                </a:lnTo>
                <a:lnTo>
                  <a:pt x="3642" y="6511"/>
                </a:lnTo>
                <a:lnTo>
                  <a:pt x="3642" y="6502"/>
                </a:lnTo>
                <a:lnTo>
                  <a:pt x="3642" y="6494"/>
                </a:lnTo>
                <a:lnTo>
                  <a:pt x="3642" y="6493"/>
                </a:lnTo>
                <a:close/>
                <a:moveTo>
                  <a:pt x="3636" y="6117"/>
                </a:moveTo>
                <a:lnTo>
                  <a:pt x="3827" y="6110"/>
                </a:lnTo>
                <a:lnTo>
                  <a:pt x="3827" y="6113"/>
                </a:lnTo>
                <a:lnTo>
                  <a:pt x="3828" y="6143"/>
                </a:lnTo>
                <a:lnTo>
                  <a:pt x="3829" y="6172"/>
                </a:lnTo>
                <a:lnTo>
                  <a:pt x="3830" y="6202"/>
                </a:lnTo>
                <a:lnTo>
                  <a:pt x="3831" y="6232"/>
                </a:lnTo>
                <a:lnTo>
                  <a:pt x="3832" y="6261"/>
                </a:lnTo>
                <a:lnTo>
                  <a:pt x="3832" y="6291"/>
                </a:lnTo>
                <a:lnTo>
                  <a:pt x="3832" y="6303"/>
                </a:lnTo>
                <a:lnTo>
                  <a:pt x="3642" y="6305"/>
                </a:lnTo>
                <a:lnTo>
                  <a:pt x="3641" y="6294"/>
                </a:lnTo>
                <a:lnTo>
                  <a:pt x="3641" y="6265"/>
                </a:lnTo>
                <a:lnTo>
                  <a:pt x="3640" y="6237"/>
                </a:lnTo>
                <a:lnTo>
                  <a:pt x="3640" y="6208"/>
                </a:lnTo>
                <a:lnTo>
                  <a:pt x="3638" y="6179"/>
                </a:lnTo>
                <a:lnTo>
                  <a:pt x="3638" y="6150"/>
                </a:lnTo>
                <a:lnTo>
                  <a:pt x="3636" y="6121"/>
                </a:lnTo>
                <a:lnTo>
                  <a:pt x="3636" y="6117"/>
                </a:lnTo>
                <a:close/>
                <a:moveTo>
                  <a:pt x="3610" y="5742"/>
                </a:moveTo>
                <a:lnTo>
                  <a:pt x="3800" y="5724"/>
                </a:lnTo>
                <a:lnTo>
                  <a:pt x="3800" y="5732"/>
                </a:lnTo>
                <a:lnTo>
                  <a:pt x="3803" y="5761"/>
                </a:lnTo>
                <a:lnTo>
                  <a:pt x="3806" y="5790"/>
                </a:lnTo>
                <a:lnTo>
                  <a:pt x="3809" y="5819"/>
                </a:lnTo>
                <a:lnTo>
                  <a:pt x="3811" y="5849"/>
                </a:lnTo>
                <a:lnTo>
                  <a:pt x="3813" y="5878"/>
                </a:lnTo>
                <a:lnTo>
                  <a:pt x="3815" y="5908"/>
                </a:lnTo>
                <a:lnTo>
                  <a:pt x="3816" y="5917"/>
                </a:lnTo>
                <a:lnTo>
                  <a:pt x="3625" y="5929"/>
                </a:lnTo>
                <a:lnTo>
                  <a:pt x="3625" y="5921"/>
                </a:lnTo>
                <a:lnTo>
                  <a:pt x="3623" y="5892"/>
                </a:lnTo>
                <a:lnTo>
                  <a:pt x="3621" y="5864"/>
                </a:lnTo>
                <a:lnTo>
                  <a:pt x="3618" y="5835"/>
                </a:lnTo>
                <a:lnTo>
                  <a:pt x="3616" y="5807"/>
                </a:lnTo>
                <a:lnTo>
                  <a:pt x="3614" y="5778"/>
                </a:lnTo>
                <a:lnTo>
                  <a:pt x="3611" y="5750"/>
                </a:lnTo>
                <a:lnTo>
                  <a:pt x="3610" y="5742"/>
                </a:lnTo>
                <a:close/>
                <a:moveTo>
                  <a:pt x="3563" y="5369"/>
                </a:moveTo>
                <a:lnTo>
                  <a:pt x="3752" y="5340"/>
                </a:lnTo>
                <a:lnTo>
                  <a:pt x="3754" y="5354"/>
                </a:lnTo>
                <a:lnTo>
                  <a:pt x="3758" y="5383"/>
                </a:lnTo>
                <a:lnTo>
                  <a:pt x="3763" y="5412"/>
                </a:lnTo>
                <a:lnTo>
                  <a:pt x="3766" y="5441"/>
                </a:lnTo>
                <a:lnTo>
                  <a:pt x="3771" y="5470"/>
                </a:lnTo>
                <a:lnTo>
                  <a:pt x="3774" y="5499"/>
                </a:lnTo>
                <a:lnTo>
                  <a:pt x="3778" y="5528"/>
                </a:lnTo>
                <a:lnTo>
                  <a:pt x="3779" y="5532"/>
                </a:lnTo>
                <a:lnTo>
                  <a:pt x="3589" y="5555"/>
                </a:lnTo>
                <a:lnTo>
                  <a:pt x="3589" y="5552"/>
                </a:lnTo>
                <a:lnTo>
                  <a:pt x="3585" y="5523"/>
                </a:lnTo>
                <a:lnTo>
                  <a:pt x="3581" y="5495"/>
                </a:lnTo>
                <a:lnTo>
                  <a:pt x="3578" y="5467"/>
                </a:lnTo>
                <a:lnTo>
                  <a:pt x="3574" y="5439"/>
                </a:lnTo>
                <a:lnTo>
                  <a:pt x="3570" y="5411"/>
                </a:lnTo>
                <a:lnTo>
                  <a:pt x="3565" y="5382"/>
                </a:lnTo>
                <a:lnTo>
                  <a:pt x="3563" y="5369"/>
                </a:lnTo>
                <a:close/>
                <a:moveTo>
                  <a:pt x="3496" y="4998"/>
                </a:moveTo>
                <a:lnTo>
                  <a:pt x="3683" y="4960"/>
                </a:lnTo>
                <a:lnTo>
                  <a:pt x="3688" y="4981"/>
                </a:lnTo>
                <a:lnTo>
                  <a:pt x="3693" y="5010"/>
                </a:lnTo>
                <a:lnTo>
                  <a:pt x="3699" y="5038"/>
                </a:lnTo>
                <a:lnTo>
                  <a:pt x="3705" y="5067"/>
                </a:lnTo>
                <a:lnTo>
                  <a:pt x="3710" y="5095"/>
                </a:lnTo>
                <a:lnTo>
                  <a:pt x="3716" y="5124"/>
                </a:lnTo>
                <a:lnTo>
                  <a:pt x="3720" y="5149"/>
                </a:lnTo>
                <a:lnTo>
                  <a:pt x="3532" y="5183"/>
                </a:lnTo>
                <a:lnTo>
                  <a:pt x="3528" y="5159"/>
                </a:lnTo>
                <a:lnTo>
                  <a:pt x="3522" y="5131"/>
                </a:lnTo>
                <a:lnTo>
                  <a:pt x="3517" y="5103"/>
                </a:lnTo>
                <a:lnTo>
                  <a:pt x="3512" y="5075"/>
                </a:lnTo>
                <a:lnTo>
                  <a:pt x="3507" y="5048"/>
                </a:lnTo>
                <a:lnTo>
                  <a:pt x="3501" y="5020"/>
                </a:lnTo>
                <a:lnTo>
                  <a:pt x="3496" y="4998"/>
                </a:lnTo>
                <a:close/>
                <a:moveTo>
                  <a:pt x="3409" y="4633"/>
                </a:moveTo>
                <a:lnTo>
                  <a:pt x="3594" y="4584"/>
                </a:lnTo>
                <a:lnTo>
                  <a:pt x="3594" y="4587"/>
                </a:lnTo>
                <a:lnTo>
                  <a:pt x="3602" y="4614"/>
                </a:lnTo>
                <a:lnTo>
                  <a:pt x="3609" y="4642"/>
                </a:lnTo>
                <a:lnTo>
                  <a:pt x="3616" y="4671"/>
                </a:lnTo>
                <a:lnTo>
                  <a:pt x="3624" y="4699"/>
                </a:lnTo>
                <a:lnTo>
                  <a:pt x="3630" y="4727"/>
                </a:lnTo>
                <a:lnTo>
                  <a:pt x="3637" y="4755"/>
                </a:lnTo>
                <a:lnTo>
                  <a:pt x="3641" y="4771"/>
                </a:lnTo>
                <a:lnTo>
                  <a:pt x="3456" y="4815"/>
                </a:lnTo>
                <a:lnTo>
                  <a:pt x="3451" y="4799"/>
                </a:lnTo>
                <a:lnTo>
                  <a:pt x="3445" y="4772"/>
                </a:lnTo>
                <a:lnTo>
                  <a:pt x="3438" y="4745"/>
                </a:lnTo>
                <a:lnTo>
                  <a:pt x="3431" y="4718"/>
                </a:lnTo>
                <a:lnTo>
                  <a:pt x="3424" y="4690"/>
                </a:lnTo>
                <a:lnTo>
                  <a:pt x="3418" y="4663"/>
                </a:lnTo>
                <a:lnTo>
                  <a:pt x="3410" y="4636"/>
                </a:lnTo>
                <a:lnTo>
                  <a:pt x="3409" y="4633"/>
                </a:lnTo>
                <a:close/>
                <a:moveTo>
                  <a:pt x="3302" y="4272"/>
                </a:moveTo>
                <a:lnTo>
                  <a:pt x="3484" y="4213"/>
                </a:lnTo>
                <a:lnTo>
                  <a:pt x="3488" y="4227"/>
                </a:lnTo>
                <a:lnTo>
                  <a:pt x="3497" y="4254"/>
                </a:lnTo>
                <a:lnTo>
                  <a:pt x="3506" y="4281"/>
                </a:lnTo>
                <a:lnTo>
                  <a:pt x="3514" y="4309"/>
                </a:lnTo>
                <a:lnTo>
                  <a:pt x="3522" y="4337"/>
                </a:lnTo>
                <a:lnTo>
                  <a:pt x="3531" y="4364"/>
                </a:lnTo>
                <a:lnTo>
                  <a:pt x="3540" y="4392"/>
                </a:lnTo>
                <a:lnTo>
                  <a:pt x="3541" y="4398"/>
                </a:lnTo>
                <a:lnTo>
                  <a:pt x="3358" y="4452"/>
                </a:lnTo>
                <a:lnTo>
                  <a:pt x="3357" y="4446"/>
                </a:lnTo>
                <a:lnTo>
                  <a:pt x="3349" y="4419"/>
                </a:lnTo>
                <a:lnTo>
                  <a:pt x="3340" y="4392"/>
                </a:lnTo>
                <a:lnTo>
                  <a:pt x="3332" y="4366"/>
                </a:lnTo>
                <a:lnTo>
                  <a:pt x="3323" y="4339"/>
                </a:lnTo>
                <a:lnTo>
                  <a:pt x="3315" y="4312"/>
                </a:lnTo>
                <a:lnTo>
                  <a:pt x="3307" y="4286"/>
                </a:lnTo>
                <a:lnTo>
                  <a:pt x="3302" y="4272"/>
                </a:lnTo>
                <a:close/>
                <a:moveTo>
                  <a:pt x="3176" y="3918"/>
                </a:moveTo>
                <a:lnTo>
                  <a:pt x="3353" y="3849"/>
                </a:lnTo>
                <a:lnTo>
                  <a:pt x="3363" y="3873"/>
                </a:lnTo>
                <a:lnTo>
                  <a:pt x="3373" y="3900"/>
                </a:lnTo>
                <a:lnTo>
                  <a:pt x="3383" y="3927"/>
                </a:lnTo>
                <a:lnTo>
                  <a:pt x="3393" y="3954"/>
                </a:lnTo>
                <a:lnTo>
                  <a:pt x="3403" y="3981"/>
                </a:lnTo>
                <a:lnTo>
                  <a:pt x="3413" y="4008"/>
                </a:lnTo>
                <a:lnTo>
                  <a:pt x="3421" y="4030"/>
                </a:lnTo>
                <a:lnTo>
                  <a:pt x="3241" y="4094"/>
                </a:lnTo>
                <a:lnTo>
                  <a:pt x="3234" y="4073"/>
                </a:lnTo>
                <a:lnTo>
                  <a:pt x="3224" y="4046"/>
                </a:lnTo>
                <a:lnTo>
                  <a:pt x="3215" y="4021"/>
                </a:lnTo>
                <a:lnTo>
                  <a:pt x="3205" y="3994"/>
                </a:lnTo>
                <a:lnTo>
                  <a:pt x="3195" y="3968"/>
                </a:lnTo>
                <a:lnTo>
                  <a:pt x="3185" y="3942"/>
                </a:lnTo>
                <a:lnTo>
                  <a:pt x="3176" y="3918"/>
                </a:lnTo>
                <a:close/>
                <a:moveTo>
                  <a:pt x="3030" y="3571"/>
                </a:moveTo>
                <a:lnTo>
                  <a:pt x="3204" y="3493"/>
                </a:lnTo>
                <a:lnTo>
                  <a:pt x="3208" y="3502"/>
                </a:lnTo>
                <a:lnTo>
                  <a:pt x="3219" y="3528"/>
                </a:lnTo>
                <a:lnTo>
                  <a:pt x="3231" y="3554"/>
                </a:lnTo>
                <a:lnTo>
                  <a:pt x="3243" y="3580"/>
                </a:lnTo>
                <a:lnTo>
                  <a:pt x="3255" y="3607"/>
                </a:lnTo>
                <a:lnTo>
                  <a:pt x="3266" y="3633"/>
                </a:lnTo>
                <a:lnTo>
                  <a:pt x="3277" y="3660"/>
                </a:lnTo>
                <a:lnTo>
                  <a:pt x="3281" y="3670"/>
                </a:lnTo>
                <a:lnTo>
                  <a:pt x="3105" y="3743"/>
                </a:lnTo>
                <a:lnTo>
                  <a:pt x="3101" y="3734"/>
                </a:lnTo>
                <a:lnTo>
                  <a:pt x="3090" y="3708"/>
                </a:lnTo>
                <a:lnTo>
                  <a:pt x="3079" y="3683"/>
                </a:lnTo>
                <a:lnTo>
                  <a:pt x="3068" y="3657"/>
                </a:lnTo>
                <a:lnTo>
                  <a:pt x="3057" y="3631"/>
                </a:lnTo>
                <a:lnTo>
                  <a:pt x="3046" y="3606"/>
                </a:lnTo>
                <a:lnTo>
                  <a:pt x="3035" y="3580"/>
                </a:lnTo>
                <a:lnTo>
                  <a:pt x="3030" y="3571"/>
                </a:lnTo>
                <a:close/>
                <a:moveTo>
                  <a:pt x="2865" y="3233"/>
                </a:moveTo>
                <a:lnTo>
                  <a:pt x="3035" y="3145"/>
                </a:lnTo>
                <a:lnTo>
                  <a:pt x="3046" y="3165"/>
                </a:lnTo>
                <a:lnTo>
                  <a:pt x="3058" y="3191"/>
                </a:lnTo>
                <a:lnTo>
                  <a:pt x="3072" y="3216"/>
                </a:lnTo>
                <a:lnTo>
                  <a:pt x="3084" y="3242"/>
                </a:lnTo>
                <a:lnTo>
                  <a:pt x="3097" y="3268"/>
                </a:lnTo>
                <a:lnTo>
                  <a:pt x="3110" y="3294"/>
                </a:lnTo>
                <a:lnTo>
                  <a:pt x="3122" y="3317"/>
                </a:lnTo>
                <a:lnTo>
                  <a:pt x="2951" y="3401"/>
                </a:lnTo>
                <a:lnTo>
                  <a:pt x="2939" y="3378"/>
                </a:lnTo>
                <a:lnTo>
                  <a:pt x="2926" y="3353"/>
                </a:lnTo>
                <a:lnTo>
                  <a:pt x="2914" y="3327"/>
                </a:lnTo>
                <a:lnTo>
                  <a:pt x="2902" y="3303"/>
                </a:lnTo>
                <a:lnTo>
                  <a:pt x="2889" y="3278"/>
                </a:lnTo>
                <a:lnTo>
                  <a:pt x="2876" y="3253"/>
                </a:lnTo>
                <a:lnTo>
                  <a:pt x="2865" y="3233"/>
                </a:lnTo>
                <a:close/>
                <a:moveTo>
                  <a:pt x="2683" y="2904"/>
                </a:moveTo>
                <a:lnTo>
                  <a:pt x="2847" y="2807"/>
                </a:lnTo>
                <a:lnTo>
                  <a:pt x="2851" y="2814"/>
                </a:lnTo>
                <a:lnTo>
                  <a:pt x="2866" y="2839"/>
                </a:lnTo>
                <a:lnTo>
                  <a:pt x="2880" y="2863"/>
                </a:lnTo>
                <a:lnTo>
                  <a:pt x="2895" y="2888"/>
                </a:lnTo>
                <a:lnTo>
                  <a:pt x="2909" y="2913"/>
                </a:lnTo>
                <a:lnTo>
                  <a:pt x="2923" y="2938"/>
                </a:lnTo>
                <a:lnTo>
                  <a:pt x="2937" y="2963"/>
                </a:lnTo>
                <a:lnTo>
                  <a:pt x="2943" y="2975"/>
                </a:lnTo>
                <a:lnTo>
                  <a:pt x="2777" y="3067"/>
                </a:lnTo>
                <a:lnTo>
                  <a:pt x="2770" y="3056"/>
                </a:lnTo>
                <a:lnTo>
                  <a:pt x="2757" y="3032"/>
                </a:lnTo>
                <a:lnTo>
                  <a:pt x="2743" y="3007"/>
                </a:lnTo>
                <a:lnTo>
                  <a:pt x="2729" y="2983"/>
                </a:lnTo>
                <a:lnTo>
                  <a:pt x="2716" y="2959"/>
                </a:lnTo>
                <a:lnTo>
                  <a:pt x="2701" y="2935"/>
                </a:lnTo>
                <a:lnTo>
                  <a:pt x="2688" y="2911"/>
                </a:lnTo>
                <a:lnTo>
                  <a:pt x="2683" y="2904"/>
                </a:lnTo>
                <a:close/>
                <a:moveTo>
                  <a:pt x="2482" y="2586"/>
                </a:moveTo>
                <a:lnTo>
                  <a:pt x="2642" y="2480"/>
                </a:lnTo>
                <a:lnTo>
                  <a:pt x="2653" y="2497"/>
                </a:lnTo>
                <a:lnTo>
                  <a:pt x="2669" y="2522"/>
                </a:lnTo>
                <a:lnTo>
                  <a:pt x="2685" y="2546"/>
                </a:lnTo>
                <a:lnTo>
                  <a:pt x="2700" y="2570"/>
                </a:lnTo>
                <a:lnTo>
                  <a:pt x="2716" y="2594"/>
                </a:lnTo>
                <a:lnTo>
                  <a:pt x="2731" y="2618"/>
                </a:lnTo>
                <a:lnTo>
                  <a:pt x="2747" y="2642"/>
                </a:lnTo>
                <a:lnTo>
                  <a:pt x="2585" y="2744"/>
                </a:lnTo>
                <a:lnTo>
                  <a:pt x="2570" y="2720"/>
                </a:lnTo>
                <a:lnTo>
                  <a:pt x="2555" y="2697"/>
                </a:lnTo>
                <a:lnTo>
                  <a:pt x="2540" y="2673"/>
                </a:lnTo>
                <a:lnTo>
                  <a:pt x="2525" y="2650"/>
                </a:lnTo>
                <a:lnTo>
                  <a:pt x="2510" y="2626"/>
                </a:lnTo>
                <a:lnTo>
                  <a:pt x="2494" y="2603"/>
                </a:lnTo>
                <a:lnTo>
                  <a:pt x="2482" y="2586"/>
                </a:lnTo>
                <a:close/>
                <a:moveTo>
                  <a:pt x="2266" y="2279"/>
                </a:moveTo>
                <a:lnTo>
                  <a:pt x="2418" y="2165"/>
                </a:lnTo>
                <a:lnTo>
                  <a:pt x="2422" y="2169"/>
                </a:lnTo>
                <a:lnTo>
                  <a:pt x="2439" y="2192"/>
                </a:lnTo>
                <a:lnTo>
                  <a:pt x="2456" y="2215"/>
                </a:lnTo>
                <a:lnTo>
                  <a:pt x="2473" y="2239"/>
                </a:lnTo>
                <a:lnTo>
                  <a:pt x="2489" y="2261"/>
                </a:lnTo>
                <a:lnTo>
                  <a:pt x="2507" y="2285"/>
                </a:lnTo>
                <a:lnTo>
                  <a:pt x="2523" y="2309"/>
                </a:lnTo>
                <a:lnTo>
                  <a:pt x="2532" y="2321"/>
                </a:lnTo>
                <a:lnTo>
                  <a:pt x="2376" y="2431"/>
                </a:lnTo>
                <a:lnTo>
                  <a:pt x="2368" y="2419"/>
                </a:lnTo>
                <a:lnTo>
                  <a:pt x="2351" y="2396"/>
                </a:lnTo>
                <a:lnTo>
                  <a:pt x="2335" y="2373"/>
                </a:lnTo>
                <a:lnTo>
                  <a:pt x="2318" y="2351"/>
                </a:lnTo>
                <a:lnTo>
                  <a:pt x="2302" y="2328"/>
                </a:lnTo>
                <a:lnTo>
                  <a:pt x="2286" y="2305"/>
                </a:lnTo>
                <a:lnTo>
                  <a:pt x="2269" y="2283"/>
                </a:lnTo>
                <a:lnTo>
                  <a:pt x="2266" y="2279"/>
                </a:lnTo>
                <a:close/>
                <a:moveTo>
                  <a:pt x="2031" y="1984"/>
                </a:moveTo>
                <a:lnTo>
                  <a:pt x="2178" y="1861"/>
                </a:lnTo>
                <a:lnTo>
                  <a:pt x="2190" y="1876"/>
                </a:lnTo>
                <a:lnTo>
                  <a:pt x="2208" y="1898"/>
                </a:lnTo>
                <a:lnTo>
                  <a:pt x="2226" y="1920"/>
                </a:lnTo>
                <a:lnTo>
                  <a:pt x="2245" y="1942"/>
                </a:lnTo>
                <a:lnTo>
                  <a:pt x="2263" y="1965"/>
                </a:lnTo>
                <a:lnTo>
                  <a:pt x="2281" y="1987"/>
                </a:lnTo>
                <a:lnTo>
                  <a:pt x="2298" y="2009"/>
                </a:lnTo>
                <a:lnTo>
                  <a:pt x="2300" y="2011"/>
                </a:lnTo>
                <a:lnTo>
                  <a:pt x="2151" y="2129"/>
                </a:lnTo>
                <a:lnTo>
                  <a:pt x="2149" y="2128"/>
                </a:lnTo>
                <a:lnTo>
                  <a:pt x="2132" y="2107"/>
                </a:lnTo>
                <a:lnTo>
                  <a:pt x="2114" y="2084"/>
                </a:lnTo>
                <a:lnTo>
                  <a:pt x="2096" y="2062"/>
                </a:lnTo>
                <a:lnTo>
                  <a:pt x="2079" y="2041"/>
                </a:lnTo>
                <a:lnTo>
                  <a:pt x="2061" y="2019"/>
                </a:lnTo>
                <a:lnTo>
                  <a:pt x="2043" y="1998"/>
                </a:lnTo>
                <a:lnTo>
                  <a:pt x="2031" y="1984"/>
                </a:lnTo>
                <a:close/>
                <a:moveTo>
                  <a:pt x="1782" y="1702"/>
                </a:moveTo>
                <a:lnTo>
                  <a:pt x="1922" y="1572"/>
                </a:lnTo>
                <a:lnTo>
                  <a:pt x="1922" y="1573"/>
                </a:lnTo>
                <a:lnTo>
                  <a:pt x="1942" y="1594"/>
                </a:lnTo>
                <a:lnTo>
                  <a:pt x="1962" y="1615"/>
                </a:lnTo>
                <a:lnTo>
                  <a:pt x="1981" y="1636"/>
                </a:lnTo>
                <a:lnTo>
                  <a:pt x="2000" y="1658"/>
                </a:lnTo>
                <a:lnTo>
                  <a:pt x="2020" y="1679"/>
                </a:lnTo>
                <a:lnTo>
                  <a:pt x="2039" y="1701"/>
                </a:lnTo>
                <a:lnTo>
                  <a:pt x="2052" y="1715"/>
                </a:lnTo>
                <a:lnTo>
                  <a:pt x="1909" y="1842"/>
                </a:lnTo>
                <a:lnTo>
                  <a:pt x="1897" y="1828"/>
                </a:lnTo>
                <a:lnTo>
                  <a:pt x="1878" y="1807"/>
                </a:lnTo>
                <a:lnTo>
                  <a:pt x="1859" y="1786"/>
                </a:lnTo>
                <a:lnTo>
                  <a:pt x="1840" y="1765"/>
                </a:lnTo>
                <a:lnTo>
                  <a:pt x="1821" y="1745"/>
                </a:lnTo>
                <a:lnTo>
                  <a:pt x="1802" y="1724"/>
                </a:lnTo>
                <a:lnTo>
                  <a:pt x="1783" y="1704"/>
                </a:lnTo>
                <a:lnTo>
                  <a:pt x="1782" y="1702"/>
                </a:lnTo>
                <a:close/>
                <a:moveTo>
                  <a:pt x="1517" y="1435"/>
                </a:moveTo>
                <a:lnTo>
                  <a:pt x="1650" y="1298"/>
                </a:lnTo>
                <a:lnTo>
                  <a:pt x="1658" y="1306"/>
                </a:lnTo>
                <a:lnTo>
                  <a:pt x="1679" y="1326"/>
                </a:lnTo>
                <a:lnTo>
                  <a:pt x="1700" y="1346"/>
                </a:lnTo>
                <a:lnTo>
                  <a:pt x="1721" y="1366"/>
                </a:lnTo>
                <a:lnTo>
                  <a:pt x="1741" y="1386"/>
                </a:lnTo>
                <a:lnTo>
                  <a:pt x="1762" y="1407"/>
                </a:lnTo>
                <a:lnTo>
                  <a:pt x="1782" y="1428"/>
                </a:lnTo>
                <a:lnTo>
                  <a:pt x="1788" y="1433"/>
                </a:lnTo>
                <a:lnTo>
                  <a:pt x="1651" y="1567"/>
                </a:lnTo>
                <a:lnTo>
                  <a:pt x="1647" y="1562"/>
                </a:lnTo>
                <a:lnTo>
                  <a:pt x="1627" y="1542"/>
                </a:lnTo>
                <a:lnTo>
                  <a:pt x="1607" y="1522"/>
                </a:lnTo>
                <a:lnTo>
                  <a:pt x="1587" y="1502"/>
                </a:lnTo>
                <a:lnTo>
                  <a:pt x="1567" y="1483"/>
                </a:lnTo>
                <a:lnTo>
                  <a:pt x="1546" y="1463"/>
                </a:lnTo>
                <a:lnTo>
                  <a:pt x="1526" y="1443"/>
                </a:lnTo>
                <a:lnTo>
                  <a:pt x="1517" y="1435"/>
                </a:lnTo>
                <a:close/>
                <a:moveTo>
                  <a:pt x="1239" y="1183"/>
                </a:moveTo>
                <a:lnTo>
                  <a:pt x="1363" y="1038"/>
                </a:lnTo>
                <a:lnTo>
                  <a:pt x="1379" y="1052"/>
                </a:lnTo>
                <a:lnTo>
                  <a:pt x="1401" y="1071"/>
                </a:lnTo>
                <a:lnTo>
                  <a:pt x="1423" y="1090"/>
                </a:lnTo>
                <a:lnTo>
                  <a:pt x="1445" y="1109"/>
                </a:lnTo>
                <a:lnTo>
                  <a:pt x="1466" y="1128"/>
                </a:lnTo>
                <a:lnTo>
                  <a:pt x="1488" y="1148"/>
                </a:lnTo>
                <a:lnTo>
                  <a:pt x="1508" y="1166"/>
                </a:lnTo>
                <a:lnTo>
                  <a:pt x="1380" y="1307"/>
                </a:lnTo>
                <a:lnTo>
                  <a:pt x="1361" y="1289"/>
                </a:lnTo>
                <a:lnTo>
                  <a:pt x="1340" y="1271"/>
                </a:lnTo>
                <a:lnTo>
                  <a:pt x="1318" y="1252"/>
                </a:lnTo>
                <a:lnTo>
                  <a:pt x="1297" y="1233"/>
                </a:lnTo>
                <a:lnTo>
                  <a:pt x="1276" y="1215"/>
                </a:lnTo>
                <a:lnTo>
                  <a:pt x="1255" y="1196"/>
                </a:lnTo>
                <a:lnTo>
                  <a:pt x="1239" y="1183"/>
                </a:lnTo>
                <a:close/>
                <a:moveTo>
                  <a:pt x="947" y="945"/>
                </a:moveTo>
                <a:lnTo>
                  <a:pt x="1063" y="794"/>
                </a:lnTo>
                <a:lnTo>
                  <a:pt x="1086" y="812"/>
                </a:lnTo>
                <a:lnTo>
                  <a:pt x="1109" y="830"/>
                </a:lnTo>
                <a:lnTo>
                  <a:pt x="1132" y="848"/>
                </a:lnTo>
                <a:lnTo>
                  <a:pt x="1155" y="866"/>
                </a:lnTo>
                <a:lnTo>
                  <a:pt x="1177" y="884"/>
                </a:lnTo>
                <a:lnTo>
                  <a:pt x="1200" y="902"/>
                </a:lnTo>
                <a:lnTo>
                  <a:pt x="1214" y="914"/>
                </a:lnTo>
                <a:lnTo>
                  <a:pt x="1094" y="1062"/>
                </a:lnTo>
                <a:lnTo>
                  <a:pt x="1081" y="1051"/>
                </a:lnTo>
                <a:lnTo>
                  <a:pt x="1059" y="1033"/>
                </a:lnTo>
                <a:lnTo>
                  <a:pt x="1037" y="1016"/>
                </a:lnTo>
                <a:lnTo>
                  <a:pt x="1014" y="998"/>
                </a:lnTo>
                <a:lnTo>
                  <a:pt x="992" y="980"/>
                </a:lnTo>
                <a:lnTo>
                  <a:pt x="970" y="963"/>
                </a:lnTo>
                <a:lnTo>
                  <a:pt x="947" y="945"/>
                </a:lnTo>
                <a:close/>
                <a:moveTo>
                  <a:pt x="642" y="725"/>
                </a:moveTo>
                <a:lnTo>
                  <a:pt x="750" y="568"/>
                </a:lnTo>
                <a:lnTo>
                  <a:pt x="754" y="570"/>
                </a:lnTo>
                <a:lnTo>
                  <a:pt x="778" y="588"/>
                </a:lnTo>
                <a:lnTo>
                  <a:pt x="803" y="604"/>
                </a:lnTo>
                <a:lnTo>
                  <a:pt x="827" y="621"/>
                </a:lnTo>
                <a:lnTo>
                  <a:pt x="850" y="638"/>
                </a:lnTo>
                <a:lnTo>
                  <a:pt x="874" y="655"/>
                </a:lnTo>
                <a:lnTo>
                  <a:pt x="898" y="672"/>
                </a:lnTo>
                <a:lnTo>
                  <a:pt x="908" y="679"/>
                </a:lnTo>
                <a:lnTo>
                  <a:pt x="796" y="833"/>
                </a:lnTo>
                <a:lnTo>
                  <a:pt x="787" y="826"/>
                </a:lnTo>
                <a:lnTo>
                  <a:pt x="763" y="810"/>
                </a:lnTo>
                <a:lnTo>
                  <a:pt x="740" y="793"/>
                </a:lnTo>
                <a:lnTo>
                  <a:pt x="717" y="777"/>
                </a:lnTo>
                <a:lnTo>
                  <a:pt x="694" y="761"/>
                </a:lnTo>
                <a:lnTo>
                  <a:pt x="670" y="744"/>
                </a:lnTo>
                <a:lnTo>
                  <a:pt x="646" y="728"/>
                </a:lnTo>
                <a:lnTo>
                  <a:pt x="642" y="725"/>
                </a:lnTo>
                <a:close/>
                <a:moveTo>
                  <a:pt x="326" y="521"/>
                </a:moveTo>
                <a:lnTo>
                  <a:pt x="424" y="358"/>
                </a:lnTo>
                <a:lnTo>
                  <a:pt x="432" y="363"/>
                </a:lnTo>
                <a:lnTo>
                  <a:pt x="457" y="378"/>
                </a:lnTo>
                <a:lnTo>
                  <a:pt x="483" y="394"/>
                </a:lnTo>
                <a:lnTo>
                  <a:pt x="507" y="410"/>
                </a:lnTo>
                <a:lnTo>
                  <a:pt x="533" y="425"/>
                </a:lnTo>
                <a:lnTo>
                  <a:pt x="557" y="441"/>
                </a:lnTo>
                <a:lnTo>
                  <a:pt x="583" y="457"/>
                </a:lnTo>
                <a:lnTo>
                  <a:pt x="589" y="461"/>
                </a:lnTo>
                <a:lnTo>
                  <a:pt x="485" y="621"/>
                </a:lnTo>
                <a:lnTo>
                  <a:pt x="479" y="617"/>
                </a:lnTo>
                <a:lnTo>
                  <a:pt x="455" y="602"/>
                </a:lnTo>
                <a:lnTo>
                  <a:pt x="431" y="586"/>
                </a:lnTo>
                <a:lnTo>
                  <a:pt x="406" y="571"/>
                </a:lnTo>
                <a:lnTo>
                  <a:pt x="382" y="556"/>
                </a:lnTo>
                <a:lnTo>
                  <a:pt x="358" y="541"/>
                </a:lnTo>
                <a:lnTo>
                  <a:pt x="333" y="526"/>
                </a:lnTo>
                <a:lnTo>
                  <a:pt x="326" y="521"/>
                </a:lnTo>
                <a:close/>
                <a:moveTo>
                  <a:pt x="25" y="236"/>
                </a:moveTo>
                <a:lnTo>
                  <a:pt x="379" y="0"/>
                </a:lnTo>
                <a:lnTo>
                  <a:pt x="628" y="143"/>
                </a:lnTo>
                <a:lnTo>
                  <a:pt x="272" y="379"/>
                </a:lnTo>
                <a:lnTo>
                  <a:pt x="249" y="804"/>
                </a:lnTo>
                <a:lnTo>
                  <a:pt x="0" y="662"/>
                </a:lnTo>
                <a:lnTo>
                  <a:pt x="25" y="23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3158403" y="6643098"/>
            <a:ext cx="2086063" cy="63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Poppins SemiBold"/>
                <a:ea typeface="+mn-ea"/>
                <a:cs typeface="Poppins SemiBold"/>
                <a:sym typeface="Poppins SemiBold"/>
              </a:rPr>
              <a:t>CUMPLIR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1676400" y="7478918"/>
            <a:ext cx="4748758" cy="169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ts val="257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REALIZAR UNA INTEGRACIÓN ENTRE NIÑAS, JOVENES, ADULTAS </a:t>
            </a:r>
            <a:r>
              <a:rPr lang="en-US" sz="200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Y ANCIANAS PARA DAR A CONOCER LA IMPORTACIA DE LA UFBM Y FORTALECER LAS RELACIONES INTERGENERACIONALES</a:t>
            </a:r>
          </a:p>
          <a:p>
            <a:pPr marL="0" marR="0" lvl="0" indent="0" algn="l" defTabSz="914400" rtl="0" eaLnBrk="1" fontAlgn="auto" latinLnBrk="0" hangingPunct="1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500"/>
              <a:buFontTx/>
              <a:buNone/>
              <a:tabLst/>
              <a:defRPr/>
            </a:pPr>
            <a:r>
              <a:rPr kumimoji="0" 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86B21141-69AD-43A4-9A95-08F34DF3C6DC}"/>
              </a:ext>
            </a:extLst>
          </p:cNvPr>
          <p:cNvSpPr/>
          <p:nvPr/>
        </p:nvSpPr>
        <p:spPr>
          <a:xfrm>
            <a:off x="8785193" y="5719014"/>
            <a:ext cx="2051261" cy="1933985"/>
          </a:xfrm>
          <a:custGeom>
            <a:avLst/>
            <a:gdLst/>
            <a:ahLst/>
            <a:cxnLst/>
            <a:rect l="l" t="t" r="r" b="b"/>
            <a:pathLst>
              <a:path w="1767736" h="1793828">
                <a:moveTo>
                  <a:pt x="0" y="0"/>
                </a:moveTo>
                <a:lnTo>
                  <a:pt x="1767736" y="0"/>
                </a:lnTo>
                <a:lnTo>
                  <a:pt x="1767736" y="1793829"/>
                </a:lnTo>
                <a:lnTo>
                  <a:pt x="0" y="17938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E388A95C-1C92-4263-82F1-FF5A392AC34A}"/>
              </a:ext>
            </a:extLst>
          </p:cNvPr>
          <p:cNvSpPr txBox="1"/>
          <p:nvPr/>
        </p:nvSpPr>
        <p:spPr>
          <a:xfrm>
            <a:off x="606634" y="3426449"/>
            <a:ext cx="4699443" cy="1960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0"/>
              </a:lnSpc>
            </a:pPr>
            <a:r>
              <a:rPr lang="en-US" sz="2000" b="1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APOYAR AL MINISTERIO INFANTIL Y JUVENIL PARA DESARROLLAR PROGRAMAS QUE INSTRUYAN Y EQUIPEN A LAS NUEVAS GENERACIONES 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8CA8A9B1-FF8F-4689-A36D-BBB2BE9B550A}"/>
              </a:ext>
            </a:extLst>
          </p:cNvPr>
          <p:cNvSpPr txBox="1"/>
          <p:nvPr/>
        </p:nvSpPr>
        <p:spPr>
          <a:xfrm>
            <a:off x="756659" y="2703071"/>
            <a:ext cx="2106134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META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0F878B-EFB0-4804-A5EA-9D88561518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921" y="2275743"/>
            <a:ext cx="1391922" cy="10581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6D41018-57BA-4A58-BAB9-5B2556271B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889" y="7268506"/>
            <a:ext cx="1469764" cy="146976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3012C40-5372-4CBB-A07D-0D71CF2546CA}"/>
              </a:ext>
            </a:extLst>
          </p:cNvPr>
          <p:cNvSpPr txBox="1"/>
          <p:nvPr/>
        </p:nvSpPr>
        <p:spPr>
          <a:xfrm>
            <a:off x="1159923" y="1006796"/>
            <a:ext cx="222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OBJETIVOS</a:t>
            </a:r>
            <a:endParaRPr kumimoji="0" lang="es-419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3219128-3456-4BDB-A6F2-5358D59D47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085" y="3551712"/>
            <a:ext cx="1504554" cy="150455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90CA547-5E77-40F5-88ED-59DE0ECD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116" y="7193042"/>
            <a:ext cx="1535683" cy="1535683"/>
          </a:xfrm>
          <a:prstGeom prst="rect">
            <a:avLst/>
          </a:prstGeom>
        </p:spPr>
      </p:pic>
      <p:sp>
        <p:nvSpPr>
          <p:cNvPr id="26" name="Google Shape;240;p9">
            <a:extLst>
              <a:ext uri="{FF2B5EF4-FFF2-40B4-BE49-F238E27FC236}">
                <a16:creationId xmlns:a16="http://schemas.microsoft.com/office/drawing/2014/main" id="{B75C6E6C-D33E-4740-81E4-B90746B2BCFF}"/>
              </a:ext>
            </a:extLst>
          </p:cNvPr>
          <p:cNvSpPr txBox="1"/>
          <p:nvPr/>
        </p:nvSpPr>
        <p:spPr>
          <a:xfrm>
            <a:off x="12964246" y="7454324"/>
            <a:ext cx="4748758" cy="169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 algn="ctr">
              <a:lnSpc>
                <a:spcPts val="2430"/>
              </a:lnSpc>
            </a:pPr>
            <a:r>
              <a:rPr lang="en-US" sz="2000" b="1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APOYAR AL MINISTERIO INFANTIL </a:t>
            </a:r>
            <a:r>
              <a:rPr lang="en-US" sz="200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PARA IMPLEMENTAR LA POLITICA DE PROTECCIÓN INFANTIL EN LAS IGLESIAS Y DEMAS PROGRAMAS PROPIOS DE NIÑEZ Y JUVENTUD</a:t>
            </a:r>
            <a:r>
              <a:rPr kumimoji="0" 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254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811</Words>
  <Application>Microsoft Office PowerPoint</Application>
  <PresentationFormat>Personalizado</PresentationFormat>
  <Paragraphs>175</Paragraphs>
  <Slides>16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Open Sans</vt:lpstr>
      <vt:lpstr>Anton</vt:lpstr>
      <vt:lpstr>Open Sans Light</vt:lpstr>
      <vt:lpstr>Open Sans SemiBold</vt:lpstr>
      <vt:lpstr>Open Sans Bold</vt:lpstr>
      <vt:lpstr>Arial</vt:lpstr>
      <vt:lpstr>Poppins SemiBold</vt:lpstr>
      <vt:lpstr>Poppins</vt:lpstr>
      <vt:lpstr>Baloo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Copia de Copia de Copia de Para avanzar en unidad Hebreos 12:1-2 (Presentación)</dc:title>
  <dc:creator>Mariela Casallas</dc:creator>
  <cp:lastModifiedBy>Usuario</cp:lastModifiedBy>
  <cp:revision>25</cp:revision>
  <dcterms:created xsi:type="dcterms:W3CDTF">2006-08-16T00:00:00Z</dcterms:created>
  <dcterms:modified xsi:type="dcterms:W3CDTF">2025-10-23T03:40:39Z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C925367657EB47AF9EAF98A9BD195AE9_12</vt:lpwstr>
  </property>
  <property fmtid="{D5CDD505-2E9C-101B-9397-08002B2CF9AE}" pid="3" name="KSOProductBuildVer">
    <vt:lpwstr>3082-12.2.0.22549</vt:lpwstr>
  </property>
</Properties>
</file>