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x="18288000" cy="10287000"/>
  <p:notesSz cx="6858000" cy="9144000"/>
  <p:embeddedFontLst>
    <p:embeddedFont>
      <p:font typeface="Cinzel Decorative Bold" charset="1" panose="00000800000000000000"/>
      <p:regular r:id="rId22"/>
    </p:embeddedFont>
    <p:embeddedFont>
      <p:font typeface="Glacial Indifference Bold" charset="1" panose="00000800000000000000"/>
      <p:regular r:id="rId23"/>
    </p:embeddedFont>
    <p:embeddedFont>
      <p:font typeface="Better Saturday" charset="1" panose="02000500000000000000"/>
      <p:regular r:id="rId24"/>
    </p:embeddedFont>
    <p:embeddedFont>
      <p:font typeface="Glacial Indifference" charset="1" panose="00000000000000000000"/>
      <p:regular r:id="rId25"/>
    </p:embeddedFont>
    <p:embeddedFont>
      <p:font typeface="Cinzel Decorative" charset="1" panose="0000050000000000000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.svg" Type="http://schemas.openxmlformats.org/officeDocument/2006/relationships/image"/><Relationship Id="rId11" Target="../media/image34.jpeg" Type="http://schemas.openxmlformats.org/officeDocument/2006/relationships/image"/><Relationship Id="rId12" Target="../media/image35.jpeg" Type="http://schemas.openxmlformats.org/officeDocument/2006/relationships/image"/><Relationship Id="rId13" Target="../media/image36.png" Type="http://schemas.openxmlformats.org/officeDocument/2006/relationships/image"/><Relationship Id="rId14" Target="../media/image20.png" Type="http://schemas.openxmlformats.org/officeDocument/2006/relationships/image"/><Relationship Id="rId15" Target="../media/image21.svg" Type="http://schemas.openxmlformats.org/officeDocument/2006/relationships/image"/><Relationship Id="rId16" Target="../media/image37.jpeg" Type="http://schemas.openxmlformats.org/officeDocument/2006/relationships/image"/><Relationship Id="rId2" Target="../media/image1.jpeg" Type="http://schemas.openxmlformats.org/officeDocument/2006/relationships/image"/><Relationship Id="rId3" Target="../media/image3.png" Type="http://schemas.openxmlformats.org/officeDocument/2006/relationships/image"/><Relationship Id="rId4" Target="../media/image4.png" Type="http://schemas.openxmlformats.org/officeDocument/2006/relationships/image"/><Relationship Id="rId5" Target="../media/image5.svg" Type="http://schemas.openxmlformats.org/officeDocument/2006/relationships/image"/><Relationship Id="rId6" Target="../media/image6.png" Type="http://schemas.openxmlformats.org/officeDocument/2006/relationships/image"/><Relationship Id="rId7" Target="../media/image14.png" Type="http://schemas.openxmlformats.org/officeDocument/2006/relationships/image"/><Relationship Id="rId8" Target="../media/image15.svg" Type="http://schemas.openxmlformats.org/officeDocument/2006/relationships/image"/><Relationship Id="rId9" Target="../media/image16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.svg" Type="http://schemas.openxmlformats.org/officeDocument/2006/relationships/image"/><Relationship Id="rId11" Target="../media/image38.jpeg" Type="http://schemas.openxmlformats.org/officeDocument/2006/relationships/image"/><Relationship Id="rId12" Target="../media/image39.jpeg" Type="http://schemas.openxmlformats.org/officeDocument/2006/relationships/image"/><Relationship Id="rId13" Target="../media/image40.jpeg" Type="http://schemas.openxmlformats.org/officeDocument/2006/relationships/image"/><Relationship Id="rId14" Target="../media/image41.jpeg" Type="http://schemas.openxmlformats.org/officeDocument/2006/relationships/image"/><Relationship Id="rId15" Target="../media/image20.png" Type="http://schemas.openxmlformats.org/officeDocument/2006/relationships/image"/><Relationship Id="rId16" Target="../media/image21.svg" Type="http://schemas.openxmlformats.org/officeDocument/2006/relationships/image"/><Relationship Id="rId17" Target="../media/image42.jpeg" Type="http://schemas.openxmlformats.org/officeDocument/2006/relationships/image"/><Relationship Id="rId2" Target="../media/image1.jpeg" Type="http://schemas.openxmlformats.org/officeDocument/2006/relationships/image"/><Relationship Id="rId3" Target="../media/image3.png" Type="http://schemas.openxmlformats.org/officeDocument/2006/relationships/image"/><Relationship Id="rId4" Target="../media/image4.png" Type="http://schemas.openxmlformats.org/officeDocument/2006/relationships/image"/><Relationship Id="rId5" Target="../media/image5.svg" Type="http://schemas.openxmlformats.org/officeDocument/2006/relationships/image"/><Relationship Id="rId6" Target="../media/image6.png" Type="http://schemas.openxmlformats.org/officeDocument/2006/relationships/image"/><Relationship Id="rId7" Target="../media/image14.png" Type="http://schemas.openxmlformats.org/officeDocument/2006/relationships/image"/><Relationship Id="rId8" Target="../media/image15.svg" Type="http://schemas.openxmlformats.org/officeDocument/2006/relationships/image"/><Relationship Id="rId9" Target="../media/image16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.svg" Type="http://schemas.openxmlformats.org/officeDocument/2006/relationships/image"/><Relationship Id="rId2" Target="../media/image1.jpeg" Type="http://schemas.openxmlformats.org/officeDocument/2006/relationships/image"/><Relationship Id="rId3" Target="../media/image3.png" Type="http://schemas.openxmlformats.org/officeDocument/2006/relationships/image"/><Relationship Id="rId4" Target="../media/image4.png" Type="http://schemas.openxmlformats.org/officeDocument/2006/relationships/image"/><Relationship Id="rId5" Target="../media/image5.svg" Type="http://schemas.openxmlformats.org/officeDocument/2006/relationships/image"/><Relationship Id="rId6" Target="../media/image6.png" Type="http://schemas.openxmlformats.org/officeDocument/2006/relationships/image"/><Relationship Id="rId7" Target="../media/image14.png" Type="http://schemas.openxmlformats.org/officeDocument/2006/relationships/image"/><Relationship Id="rId8" Target="../media/image15.svg" Type="http://schemas.openxmlformats.org/officeDocument/2006/relationships/image"/><Relationship Id="rId9" Target="../media/image16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.svg" Type="http://schemas.openxmlformats.org/officeDocument/2006/relationships/image"/><Relationship Id="rId11" Target="../media/image43.jpeg" Type="http://schemas.openxmlformats.org/officeDocument/2006/relationships/image"/><Relationship Id="rId12" Target="../media/image44.jpeg" Type="http://schemas.openxmlformats.org/officeDocument/2006/relationships/image"/><Relationship Id="rId13" Target="../media/image45.jpeg" Type="http://schemas.openxmlformats.org/officeDocument/2006/relationships/image"/><Relationship Id="rId14" Target="../media/image46.jpeg" Type="http://schemas.openxmlformats.org/officeDocument/2006/relationships/image"/><Relationship Id="rId15" Target="../media/image20.png" Type="http://schemas.openxmlformats.org/officeDocument/2006/relationships/image"/><Relationship Id="rId16" Target="../media/image21.svg" Type="http://schemas.openxmlformats.org/officeDocument/2006/relationships/image"/><Relationship Id="rId2" Target="../media/image1.jpeg" Type="http://schemas.openxmlformats.org/officeDocument/2006/relationships/image"/><Relationship Id="rId3" Target="../media/image3.png" Type="http://schemas.openxmlformats.org/officeDocument/2006/relationships/image"/><Relationship Id="rId4" Target="../media/image4.png" Type="http://schemas.openxmlformats.org/officeDocument/2006/relationships/image"/><Relationship Id="rId5" Target="../media/image5.svg" Type="http://schemas.openxmlformats.org/officeDocument/2006/relationships/image"/><Relationship Id="rId6" Target="../media/image6.png" Type="http://schemas.openxmlformats.org/officeDocument/2006/relationships/image"/><Relationship Id="rId7" Target="../media/image14.png" Type="http://schemas.openxmlformats.org/officeDocument/2006/relationships/image"/><Relationship Id="rId8" Target="../media/image15.svg" Type="http://schemas.openxmlformats.org/officeDocument/2006/relationships/image"/><Relationship Id="rId9" Target="../media/image16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.svg" Type="http://schemas.openxmlformats.org/officeDocument/2006/relationships/image"/><Relationship Id="rId11" Target="../media/image47.jpeg" Type="http://schemas.openxmlformats.org/officeDocument/2006/relationships/image"/><Relationship Id="rId12" Target="../media/image48.jpeg" Type="http://schemas.openxmlformats.org/officeDocument/2006/relationships/image"/><Relationship Id="rId13" Target="../media/image49.jpeg" Type="http://schemas.openxmlformats.org/officeDocument/2006/relationships/image"/><Relationship Id="rId14" Target="../media/image50.jpeg" Type="http://schemas.openxmlformats.org/officeDocument/2006/relationships/image"/><Relationship Id="rId15" Target="../media/image20.png" Type="http://schemas.openxmlformats.org/officeDocument/2006/relationships/image"/><Relationship Id="rId16" Target="../media/image21.svg" Type="http://schemas.openxmlformats.org/officeDocument/2006/relationships/image"/><Relationship Id="rId17" Target="../media/image51.jpeg" Type="http://schemas.openxmlformats.org/officeDocument/2006/relationships/image"/><Relationship Id="rId2" Target="../media/image1.jpeg" Type="http://schemas.openxmlformats.org/officeDocument/2006/relationships/image"/><Relationship Id="rId3" Target="../media/image3.png" Type="http://schemas.openxmlformats.org/officeDocument/2006/relationships/image"/><Relationship Id="rId4" Target="../media/image4.png" Type="http://schemas.openxmlformats.org/officeDocument/2006/relationships/image"/><Relationship Id="rId5" Target="../media/image5.svg" Type="http://schemas.openxmlformats.org/officeDocument/2006/relationships/image"/><Relationship Id="rId6" Target="../media/image6.png" Type="http://schemas.openxmlformats.org/officeDocument/2006/relationships/image"/><Relationship Id="rId7" Target="../media/image14.png" Type="http://schemas.openxmlformats.org/officeDocument/2006/relationships/image"/><Relationship Id="rId8" Target="../media/image15.svg" Type="http://schemas.openxmlformats.org/officeDocument/2006/relationships/image"/><Relationship Id="rId9" Target="../media/image16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.svg" Type="http://schemas.openxmlformats.org/officeDocument/2006/relationships/image"/><Relationship Id="rId11" Target="../media/image52.jpeg" Type="http://schemas.openxmlformats.org/officeDocument/2006/relationships/image"/><Relationship Id="rId12" Target="../media/image53.jpeg" Type="http://schemas.openxmlformats.org/officeDocument/2006/relationships/image"/><Relationship Id="rId13" Target="../media/image54.jpeg" Type="http://schemas.openxmlformats.org/officeDocument/2006/relationships/image"/><Relationship Id="rId14" Target="../media/image55.jpeg" Type="http://schemas.openxmlformats.org/officeDocument/2006/relationships/image"/><Relationship Id="rId15" Target="../media/image20.png" Type="http://schemas.openxmlformats.org/officeDocument/2006/relationships/image"/><Relationship Id="rId16" Target="../media/image21.svg" Type="http://schemas.openxmlformats.org/officeDocument/2006/relationships/image"/><Relationship Id="rId17" Target="../media/image56.jpeg" Type="http://schemas.openxmlformats.org/officeDocument/2006/relationships/image"/><Relationship Id="rId2" Target="../media/image1.jpeg" Type="http://schemas.openxmlformats.org/officeDocument/2006/relationships/image"/><Relationship Id="rId3" Target="../media/image3.png" Type="http://schemas.openxmlformats.org/officeDocument/2006/relationships/image"/><Relationship Id="rId4" Target="../media/image4.png" Type="http://schemas.openxmlformats.org/officeDocument/2006/relationships/image"/><Relationship Id="rId5" Target="../media/image5.svg" Type="http://schemas.openxmlformats.org/officeDocument/2006/relationships/image"/><Relationship Id="rId6" Target="../media/image6.png" Type="http://schemas.openxmlformats.org/officeDocument/2006/relationships/image"/><Relationship Id="rId7" Target="../media/image14.png" Type="http://schemas.openxmlformats.org/officeDocument/2006/relationships/image"/><Relationship Id="rId8" Target="../media/image15.svg" Type="http://schemas.openxmlformats.org/officeDocument/2006/relationships/image"/><Relationship Id="rId9" Target="../media/image16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.svg" Type="http://schemas.openxmlformats.org/officeDocument/2006/relationships/image"/><Relationship Id="rId2" Target="../media/image1.jpeg" Type="http://schemas.openxmlformats.org/officeDocument/2006/relationships/image"/><Relationship Id="rId3" Target="../media/image3.png" Type="http://schemas.openxmlformats.org/officeDocument/2006/relationships/image"/><Relationship Id="rId4" Target="../media/image4.png" Type="http://schemas.openxmlformats.org/officeDocument/2006/relationships/image"/><Relationship Id="rId5" Target="../media/image5.svg" Type="http://schemas.openxmlformats.org/officeDocument/2006/relationships/image"/><Relationship Id="rId6" Target="../media/image6.png" Type="http://schemas.openxmlformats.org/officeDocument/2006/relationships/image"/><Relationship Id="rId7" Target="../media/image14.png" Type="http://schemas.openxmlformats.org/officeDocument/2006/relationships/image"/><Relationship Id="rId8" Target="../media/image15.svg" Type="http://schemas.openxmlformats.org/officeDocument/2006/relationships/image"/><Relationship Id="rId9" Target="../media/image16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.svg" Type="http://schemas.openxmlformats.org/officeDocument/2006/relationships/image"/><Relationship Id="rId2" Target="../media/image1.jpeg" Type="http://schemas.openxmlformats.org/officeDocument/2006/relationships/image"/><Relationship Id="rId3" Target="../media/image3.png" Type="http://schemas.openxmlformats.org/officeDocument/2006/relationships/image"/><Relationship Id="rId4" Target="../media/image4.png" Type="http://schemas.openxmlformats.org/officeDocument/2006/relationships/image"/><Relationship Id="rId5" Target="../media/image5.svg" Type="http://schemas.openxmlformats.org/officeDocument/2006/relationships/image"/><Relationship Id="rId6" Target="../media/image6.png" Type="http://schemas.openxmlformats.org/officeDocument/2006/relationships/image"/><Relationship Id="rId7" Target="../media/image14.png" Type="http://schemas.openxmlformats.org/officeDocument/2006/relationships/image"/><Relationship Id="rId8" Target="../media/image15.svg" Type="http://schemas.openxmlformats.org/officeDocument/2006/relationships/image"/><Relationship Id="rId9" Target="../media/image16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.svg" Type="http://schemas.openxmlformats.org/officeDocument/2006/relationships/image"/><Relationship Id="rId2" Target="../media/image1.jpeg" Type="http://schemas.openxmlformats.org/officeDocument/2006/relationships/image"/><Relationship Id="rId3" Target="../media/image3.png" Type="http://schemas.openxmlformats.org/officeDocument/2006/relationships/image"/><Relationship Id="rId4" Target="../media/image4.png" Type="http://schemas.openxmlformats.org/officeDocument/2006/relationships/image"/><Relationship Id="rId5" Target="../media/image5.svg" Type="http://schemas.openxmlformats.org/officeDocument/2006/relationships/image"/><Relationship Id="rId6" Target="../media/image6.png" Type="http://schemas.openxmlformats.org/officeDocument/2006/relationships/image"/><Relationship Id="rId7" Target="../media/image14.png" Type="http://schemas.openxmlformats.org/officeDocument/2006/relationships/image"/><Relationship Id="rId8" Target="../media/image15.svg" Type="http://schemas.openxmlformats.org/officeDocument/2006/relationships/image"/><Relationship Id="rId9" Target="../media/image16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.png" Type="http://schemas.openxmlformats.org/officeDocument/2006/relationships/image"/><Relationship Id="rId11" Target="../media/image14.png" Type="http://schemas.openxmlformats.org/officeDocument/2006/relationships/image"/><Relationship Id="rId12" Target="../media/image15.svg" Type="http://schemas.openxmlformats.org/officeDocument/2006/relationships/image"/><Relationship Id="rId13" Target="../media/image16.png" Type="http://schemas.openxmlformats.org/officeDocument/2006/relationships/image"/><Relationship Id="rId14" Target="../media/image17.svg" Type="http://schemas.openxmlformats.org/officeDocument/2006/relationships/image"/><Relationship Id="rId2" Target="../media/image1.jpeg" Type="http://schemas.openxmlformats.org/officeDocument/2006/relationships/image"/><Relationship Id="rId3" Target="../media/image3.png" Type="http://schemas.openxmlformats.org/officeDocument/2006/relationships/image"/><Relationship Id="rId4" Target="../media/image4.png" Type="http://schemas.openxmlformats.org/officeDocument/2006/relationships/image"/><Relationship Id="rId5" Target="../media/image5.svg" Type="http://schemas.openxmlformats.org/officeDocument/2006/relationships/image"/><Relationship Id="rId6" Target="../media/image18.jpeg" Type="http://schemas.openxmlformats.org/officeDocument/2006/relationships/image"/><Relationship Id="rId7" Target="../media/image19.jpeg" Type="http://schemas.openxmlformats.org/officeDocument/2006/relationships/image"/><Relationship Id="rId8" Target="../media/image20.png" Type="http://schemas.openxmlformats.org/officeDocument/2006/relationships/image"/><Relationship Id="rId9" Target="../media/image21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.svg" Type="http://schemas.openxmlformats.org/officeDocument/2006/relationships/image"/><Relationship Id="rId2" Target="../media/image1.jpeg" Type="http://schemas.openxmlformats.org/officeDocument/2006/relationships/image"/><Relationship Id="rId3" Target="../media/image3.png" Type="http://schemas.openxmlformats.org/officeDocument/2006/relationships/image"/><Relationship Id="rId4" Target="../media/image4.png" Type="http://schemas.openxmlformats.org/officeDocument/2006/relationships/image"/><Relationship Id="rId5" Target="../media/image5.svg" Type="http://schemas.openxmlformats.org/officeDocument/2006/relationships/image"/><Relationship Id="rId6" Target="../media/image6.png" Type="http://schemas.openxmlformats.org/officeDocument/2006/relationships/image"/><Relationship Id="rId7" Target="../media/image14.png" Type="http://schemas.openxmlformats.org/officeDocument/2006/relationships/image"/><Relationship Id="rId8" Target="../media/image15.svg" Type="http://schemas.openxmlformats.org/officeDocument/2006/relationships/image"/><Relationship Id="rId9" Target="../media/image16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.svg" Type="http://schemas.openxmlformats.org/officeDocument/2006/relationships/image"/><Relationship Id="rId11" Target="../media/image22.jpeg" Type="http://schemas.openxmlformats.org/officeDocument/2006/relationships/image"/><Relationship Id="rId12" Target="../media/image23.jpeg" Type="http://schemas.openxmlformats.org/officeDocument/2006/relationships/image"/><Relationship Id="rId13" Target="../media/image24.jpeg" Type="http://schemas.openxmlformats.org/officeDocument/2006/relationships/image"/><Relationship Id="rId14" Target="../media/image25.jpeg" Type="http://schemas.openxmlformats.org/officeDocument/2006/relationships/image"/><Relationship Id="rId15" Target="../media/image20.png" Type="http://schemas.openxmlformats.org/officeDocument/2006/relationships/image"/><Relationship Id="rId16" Target="../media/image21.svg" Type="http://schemas.openxmlformats.org/officeDocument/2006/relationships/image"/><Relationship Id="rId17" Target="../media/image26.jpeg" Type="http://schemas.openxmlformats.org/officeDocument/2006/relationships/image"/><Relationship Id="rId18" Target="../media/image27.jpeg" Type="http://schemas.openxmlformats.org/officeDocument/2006/relationships/image"/><Relationship Id="rId2" Target="../media/image1.jpeg" Type="http://schemas.openxmlformats.org/officeDocument/2006/relationships/image"/><Relationship Id="rId3" Target="../media/image3.png" Type="http://schemas.openxmlformats.org/officeDocument/2006/relationships/image"/><Relationship Id="rId4" Target="../media/image4.png" Type="http://schemas.openxmlformats.org/officeDocument/2006/relationships/image"/><Relationship Id="rId5" Target="../media/image5.svg" Type="http://schemas.openxmlformats.org/officeDocument/2006/relationships/image"/><Relationship Id="rId6" Target="../media/image6.png" Type="http://schemas.openxmlformats.org/officeDocument/2006/relationships/image"/><Relationship Id="rId7" Target="../media/image14.png" Type="http://schemas.openxmlformats.org/officeDocument/2006/relationships/image"/><Relationship Id="rId8" Target="../media/image15.svg" Type="http://schemas.openxmlformats.org/officeDocument/2006/relationships/image"/><Relationship Id="rId9" Target="../media/image16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.svg" Type="http://schemas.openxmlformats.org/officeDocument/2006/relationships/image"/><Relationship Id="rId2" Target="../media/image1.jpeg" Type="http://schemas.openxmlformats.org/officeDocument/2006/relationships/image"/><Relationship Id="rId3" Target="../media/image3.png" Type="http://schemas.openxmlformats.org/officeDocument/2006/relationships/image"/><Relationship Id="rId4" Target="../media/image4.png" Type="http://schemas.openxmlformats.org/officeDocument/2006/relationships/image"/><Relationship Id="rId5" Target="../media/image5.svg" Type="http://schemas.openxmlformats.org/officeDocument/2006/relationships/image"/><Relationship Id="rId6" Target="../media/image6.png" Type="http://schemas.openxmlformats.org/officeDocument/2006/relationships/image"/><Relationship Id="rId7" Target="../media/image14.png" Type="http://schemas.openxmlformats.org/officeDocument/2006/relationships/image"/><Relationship Id="rId8" Target="../media/image15.svg" Type="http://schemas.openxmlformats.org/officeDocument/2006/relationships/image"/><Relationship Id="rId9" Target="../media/image16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.svg" Type="http://schemas.openxmlformats.org/officeDocument/2006/relationships/image"/><Relationship Id="rId11" Target="../media/image28.jpeg" Type="http://schemas.openxmlformats.org/officeDocument/2006/relationships/image"/><Relationship Id="rId12" Target="../media/image29.jpeg" Type="http://schemas.openxmlformats.org/officeDocument/2006/relationships/image"/><Relationship Id="rId13" Target="../media/image30.jpeg" Type="http://schemas.openxmlformats.org/officeDocument/2006/relationships/image"/><Relationship Id="rId14" Target="../media/image31.jpeg" Type="http://schemas.openxmlformats.org/officeDocument/2006/relationships/image"/><Relationship Id="rId15" Target="../media/image20.png" Type="http://schemas.openxmlformats.org/officeDocument/2006/relationships/image"/><Relationship Id="rId16" Target="../media/image21.svg" Type="http://schemas.openxmlformats.org/officeDocument/2006/relationships/image"/><Relationship Id="rId17" Target="../media/image32.jpeg" Type="http://schemas.openxmlformats.org/officeDocument/2006/relationships/image"/><Relationship Id="rId18" Target="../media/image33.jpeg" Type="http://schemas.openxmlformats.org/officeDocument/2006/relationships/image"/><Relationship Id="rId2" Target="../media/image1.jpeg" Type="http://schemas.openxmlformats.org/officeDocument/2006/relationships/image"/><Relationship Id="rId3" Target="../media/image3.png" Type="http://schemas.openxmlformats.org/officeDocument/2006/relationships/image"/><Relationship Id="rId4" Target="../media/image4.png" Type="http://schemas.openxmlformats.org/officeDocument/2006/relationships/image"/><Relationship Id="rId5" Target="../media/image5.svg" Type="http://schemas.openxmlformats.org/officeDocument/2006/relationships/image"/><Relationship Id="rId6" Target="../media/image6.png" Type="http://schemas.openxmlformats.org/officeDocument/2006/relationships/image"/><Relationship Id="rId7" Target="../media/image14.png" Type="http://schemas.openxmlformats.org/officeDocument/2006/relationships/image"/><Relationship Id="rId8" Target="../media/image15.svg" Type="http://schemas.openxmlformats.org/officeDocument/2006/relationships/image"/><Relationship Id="rId9" Target="../media/image16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.svg" Type="http://schemas.openxmlformats.org/officeDocument/2006/relationships/image"/><Relationship Id="rId2" Target="../media/image1.jpeg" Type="http://schemas.openxmlformats.org/officeDocument/2006/relationships/image"/><Relationship Id="rId3" Target="../media/image3.png" Type="http://schemas.openxmlformats.org/officeDocument/2006/relationships/image"/><Relationship Id="rId4" Target="../media/image4.png" Type="http://schemas.openxmlformats.org/officeDocument/2006/relationships/image"/><Relationship Id="rId5" Target="../media/image5.svg" Type="http://schemas.openxmlformats.org/officeDocument/2006/relationships/image"/><Relationship Id="rId6" Target="../media/image6.png" Type="http://schemas.openxmlformats.org/officeDocument/2006/relationships/image"/><Relationship Id="rId7" Target="../media/image14.png" Type="http://schemas.openxmlformats.org/officeDocument/2006/relationships/image"/><Relationship Id="rId8" Target="../media/image15.svg" Type="http://schemas.openxmlformats.org/officeDocument/2006/relationships/image"/><Relationship Id="rId9" Target="../media/image16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333" r="0" b="-933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0504569">
            <a:off x="4137954" y="837798"/>
            <a:ext cx="10779063" cy="6090171"/>
          </a:xfrm>
          <a:custGeom>
            <a:avLst/>
            <a:gdLst/>
            <a:ahLst/>
            <a:cxnLst/>
            <a:rect r="r" b="b" t="t" l="l"/>
            <a:pathLst>
              <a:path h="6090171" w="10779063">
                <a:moveTo>
                  <a:pt x="0" y="0"/>
                </a:moveTo>
                <a:lnTo>
                  <a:pt x="10779063" y="0"/>
                </a:lnTo>
                <a:lnTo>
                  <a:pt x="10779063" y="6090171"/>
                </a:lnTo>
                <a:lnTo>
                  <a:pt x="0" y="60901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0504569">
            <a:off x="7568544" y="5594855"/>
            <a:ext cx="10779063" cy="6090171"/>
          </a:xfrm>
          <a:custGeom>
            <a:avLst/>
            <a:gdLst/>
            <a:ahLst/>
            <a:cxnLst/>
            <a:rect r="r" b="b" t="t" l="l"/>
            <a:pathLst>
              <a:path h="6090171" w="10779063">
                <a:moveTo>
                  <a:pt x="0" y="0"/>
                </a:moveTo>
                <a:lnTo>
                  <a:pt x="10779064" y="0"/>
                </a:lnTo>
                <a:lnTo>
                  <a:pt x="10779064" y="6090170"/>
                </a:lnTo>
                <a:lnTo>
                  <a:pt x="0" y="60901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5000"/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448796">
            <a:off x="83591" y="2122690"/>
            <a:ext cx="3659677" cy="5832154"/>
          </a:xfrm>
          <a:custGeom>
            <a:avLst/>
            <a:gdLst/>
            <a:ahLst/>
            <a:cxnLst/>
            <a:rect r="r" b="b" t="t" l="l"/>
            <a:pathLst>
              <a:path h="5832154" w="3659677">
                <a:moveTo>
                  <a:pt x="0" y="0"/>
                </a:moveTo>
                <a:lnTo>
                  <a:pt x="3659677" y="0"/>
                </a:lnTo>
                <a:lnTo>
                  <a:pt x="3659677" y="5832154"/>
                </a:lnTo>
                <a:lnTo>
                  <a:pt x="0" y="58321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4162118">
            <a:off x="-2002715" y="4971474"/>
            <a:ext cx="6447367" cy="6100821"/>
          </a:xfrm>
          <a:custGeom>
            <a:avLst/>
            <a:gdLst/>
            <a:ahLst/>
            <a:cxnLst/>
            <a:rect r="r" b="b" t="t" l="l"/>
            <a:pathLst>
              <a:path h="6100821" w="6447367">
                <a:moveTo>
                  <a:pt x="0" y="0"/>
                </a:moveTo>
                <a:lnTo>
                  <a:pt x="6447367" y="0"/>
                </a:lnTo>
                <a:lnTo>
                  <a:pt x="6447367" y="6100821"/>
                </a:lnTo>
                <a:lnTo>
                  <a:pt x="0" y="61008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3273598" y="139776"/>
            <a:ext cx="13282384" cy="100074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203"/>
              </a:lnSpc>
            </a:pPr>
            <a:r>
              <a:rPr lang="en-US" b="true" sz="6952" spc="1049">
                <a:solidFill>
                  <a:srgbClr val="000000"/>
                </a:solidFill>
                <a:latin typeface="Cinzel Decorative Bold"/>
                <a:ea typeface="Cinzel Decorative Bold"/>
                <a:cs typeface="Cinzel Decorative Bold"/>
                <a:sym typeface="Cinzel Decorative Bold"/>
              </a:rPr>
              <a:t>I</a:t>
            </a:r>
            <a:r>
              <a:rPr lang="en-US" b="true" sz="6952" spc="1049">
                <a:solidFill>
                  <a:srgbClr val="000000"/>
                </a:solidFill>
                <a:latin typeface="Cinzel Decorative Bold"/>
                <a:ea typeface="Cinzel Decorative Bold"/>
                <a:cs typeface="Cinzel Decorative Bold"/>
                <a:sym typeface="Cinzel Decorative Bold"/>
              </a:rPr>
              <a:t>NFORME PLANEACIÓN </a:t>
            </a:r>
          </a:p>
          <a:p>
            <a:pPr algn="ctr">
              <a:lnSpc>
                <a:spcPts val="8203"/>
              </a:lnSpc>
            </a:pPr>
            <a:r>
              <a:rPr lang="en-US" b="true" sz="6952" spc="1049">
                <a:solidFill>
                  <a:srgbClr val="000000"/>
                </a:solidFill>
                <a:latin typeface="Cinzel Decorative Bold"/>
                <a:ea typeface="Cinzel Decorative Bold"/>
                <a:cs typeface="Cinzel Decorative Bold"/>
                <a:sym typeface="Cinzel Decorative Bold"/>
              </a:rPr>
              <a:t>2025</a:t>
            </a:r>
          </a:p>
          <a:p>
            <a:pPr algn="ctr">
              <a:lnSpc>
                <a:spcPts val="8203"/>
              </a:lnSpc>
            </a:pPr>
          </a:p>
          <a:p>
            <a:pPr algn="ctr">
              <a:lnSpc>
                <a:spcPts val="9385"/>
              </a:lnSpc>
            </a:pPr>
          </a:p>
          <a:p>
            <a:pPr algn="ctr">
              <a:lnSpc>
                <a:spcPts val="9385"/>
              </a:lnSpc>
            </a:pPr>
          </a:p>
          <a:p>
            <a:pPr algn="ctr">
              <a:lnSpc>
                <a:spcPts val="9385"/>
              </a:lnSpc>
            </a:pPr>
          </a:p>
          <a:p>
            <a:pPr algn="ctr">
              <a:lnSpc>
                <a:spcPts val="9385"/>
              </a:lnSpc>
            </a:pPr>
            <a:r>
              <a:rPr lang="en-US" b="true" sz="6952" spc="1049">
                <a:solidFill>
                  <a:srgbClr val="000000"/>
                </a:solidFill>
                <a:latin typeface="Cinzel Decorative Bold"/>
                <a:ea typeface="Cinzel Decorative Bold"/>
                <a:cs typeface="Cinzel Decorative Bold"/>
                <a:sym typeface="Cinzel Decorative Bold"/>
              </a:rPr>
              <a:t>REGIONAL</a:t>
            </a:r>
          </a:p>
          <a:p>
            <a:pPr algn="ctr">
              <a:lnSpc>
                <a:spcPts val="9385"/>
              </a:lnSpc>
            </a:pPr>
            <a:r>
              <a:rPr lang="en-US" b="true" sz="6952" spc="1049">
                <a:solidFill>
                  <a:srgbClr val="000000"/>
                </a:solidFill>
                <a:latin typeface="Cinzel Decorative Bold"/>
                <a:ea typeface="Cinzel Decorative Bold"/>
                <a:cs typeface="Cinzel Decorative Bold"/>
                <a:sym typeface="Cinzel Decorative Bold"/>
              </a:rPr>
              <a:t>EJE CAFETERO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-7884015">
            <a:off x="14480574" y="-1849001"/>
            <a:ext cx="6447367" cy="6100821"/>
          </a:xfrm>
          <a:custGeom>
            <a:avLst/>
            <a:gdLst/>
            <a:ahLst/>
            <a:cxnLst/>
            <a:rect r="r" b="b" t="t" l="l"/>
            <a:pathLst>
              <a:path h="6100821" w="6447367">
                <a:moveTo>
                  <a:pt x="0" y="0"/>
                </a:moveTo>
                <a:lnTo>
                  <a:pt x="6447368" y="0"/>
                </a:lnTo>
                <a:lnTo>
                  <a:pt x="6447368" y="6100822"/>
                </a:lnTo>
                <a:lnTo>
                  <a:pt x="0" y="610082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6162408" y="4227197"/>
            <a:ext cx="1413009" cy="2604624"/>
          </a:xfrm>
          <a:custGeom>
            <a:avLst/>
            <a:gdLst/>
            <a:ahLst/>
            <a:cxnLst/>
            <a:rect r="r" b="b" t="t" l="l"/>
            <a:pathLst>
              <a:path h="2604624" w="1413009">
                <a:moveTo>
                  <a:pt x="0" y="0"/>
                </a:moveTo>
                <a:lnTo>
                  <a:pt x="1413008" y="0"/>
                </a:lnTo>
                <a:lnTo>
                  <a:pt x="1413008" y="2604624"/>
                </a:lnTo>
                <a:lnTo>
                  <a:pt x="0" y="260462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735288" y="8448229"/>
            <a:ext cx="2267249" cy="2267249"/>
          </a:xfrm>
          <a:custGeom>
            <a:avLst/>
            <a:gdLst/>
            <a:ahLst/>
            <a:cxnLst/>
            <a:rect r="r" b="b" t="t" l="l"/>
            <a:pathLst>
              <a:path h="2267249" w="2267249">
                <a:moveTo>
                  <a:pt x="0" y="0"/>
                </a:moveTo>
                <a:lnTo>
                  <a:pt x="2267248" y="0"/>
                </a:lnTo>
                <a:lnTo>
                  <a:pt x="2267248" y="2267249"/>
                </a:lnTo>
                <a:lnTo>
                  <a:pt x="0" y="226724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7168291" y="3249915"/>
            <a:ext cx="5492997" cy="4559187"/>
          </a:xfrm>
          <a:custGeom>
            <a:avLst/>
            <a:gdLst/>
            <a:ahLst/>
            <a:cxnLst/>
            <a:rect r="r" b="b" t="t" l="l"/>
            <a:pathLst>
              <a:path h="4559187" w="5492997">
                <a:moveTo>
                  <a:pt x="0" y="0"/>
                </a:moveTo>
                <a:lnTo>
                  <a:pt x="5492997" y="0"/>
                </a:lnTo>
                <a:lnTo>
                  <a:pt x="5492997" y="4559187"/>
                </a:lnTo>
                <a:lnTo>
                  <a:pt x="0" y="45591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14936870" y="6304670"/>
            <a:ext cx="3238224" cy="2524253"/>
            <a:chOff x="0" y="0"/>
            <a:chExt cx="4317632" cy="3365670"/>
          </a:xfrm>
        </p:grpSpPr>
        <p:sp>
          <p:nvSpPr>
            <p:cNvPr name="Freeform 13" id="13"/>
            <p:cNvSpPr/>
            <p:nvPr/>
          </p:nvSpPr>
          <p:spPr>
            <a:xfrm flipH="true" flipV="false" rot="-2700000">
              <a:off x="550244" y="313666"/>
              <a:ext cx="1849084" cy="2322240"/>
            </a:xfrm>
            <a:custGeom>
              <a:avLst/>
              <a:gdLst/>
              <a:ahLst/>
              <a:cxnLst/>
              <a:rect r="r" b="b" t="t" l="l"/>
              <a:pathLst>
                <a:path h="2322240" w="1849084">
                  <a:moveTo>
                    <a:pt x="1849083" y="0"/>
                  </a:moveTo>
                  <a:lnTo>
                    <a:pt x="0" y="0"/>
                  </a:lnTo>
                  <a:lnTo>
                    <a:pt x="0" y="2322239"/>
                  </a:lnTo>
                  <a:lnTo>
                    <a:pt x="1849083" y="2322239"/>
                  </a:lnTo>
                  <a:lnTo>
                    <a:pt x="1849083" y="0"/>
                  </a:lnTo>
                  <a:close/>
                </a:path>
              </a:pathLst>
            </a:custGeom>
            <a:blipFill>
              <a:blip r:embed="rId11">
                <a:alphaModFix amt="54000"/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4" id="14"/>
            <p:cNvSpPr txBox="true"/>
            <p:nvPr/>
          </p:nvSpPr>
          <p:spPr>
            <a:xfrm rot="5400000">
              <a:off x="1723724" y="1086918"/>
              <a:ext cx="2428671" cy="212883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522"/>
                </a:lnSpc>
              </a:pPr>
              <a:r>
                <a:rPr lang="en-US" b="true" sz="1801" spc="354">
                  <a:solidFill>
                    <a:srgbClr val="1AC8DB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BAUTISTAS EJE CAFETERO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810333" y="1458096"/>
              <a:ext cx="1169907" cy="182258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1577"/>
                </a:lnSpc>
              </a:pPr>
              <a:r>
                <a:rPr lang="en-US" sz="8269" spc="2067">
                  <a:solidFill>
                    <a:srgbClr val="CE85FA"/>
                  </a:solidFill>
                  <a:latin typeface="Better Saturday"/>
                  <a:ea typeface="Better Saturday"/>
                  <a:cs typeface="Better Saturday"/>
                  <a:sym typeface="Better Saturday"/>
                </a:rPr>
                <a:t>M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1080477" y="1543598"/>
              <a:ext cx="3237155" cy="97070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147"/>
                </a:lnSpc>
              </a:pPr>
              <a:r>
                <a:rPr lang="en-US" sz="4391" spc="4">
                  <a:solidFill>
                    <a:srgbClr val="CE85FA"/>
                  </a:solidFill>
                  <a:latin typeface="Better Saturday"/>
                  <a:ea typeface="Better Saturday"/>
                  <a:cs typeface="Better Saturday"/>
                  <a:sym typeface="Better Saturday"/>
                </a:rPr>
                <a:t>ujeres</a:t>
              </a:r>
            </a:p>
          </p:txBody>
        </p:sp>
        <p:sp>
          <p:nvSpPr>
            <p:cNvPr name="Freeform 17" id="17"/>
            <p:cNvSpPr/>
            <p:nvPr/>
          </p:nvSpPr>
          <p:spPr>
            <a:xfrm flipH="false" flipV="false" rot="0">
              <a:off x="2087296" y="1346081"/>
              <a:ext cx="1052095" cy="583913"/>
            </a:xfrm>
            <a:custGeom>
              <a:avLst/>
              <a:gdLst/>
              <a:ahLst/>
              <a:cxnLst/>
              <a:rect r="r" b="b" t="t" l="l"/>
              <a:pathLst>
                <a:path h="583913" w="1052095">
                  <a:moveTo>
                    <a:pt x="0" y="0"/>
                  </a:moveTo>
                  <a:lnTo>
                    <a:pt x="1052094" y="0"/>
                  </a:lnTo>
                  <a:lnTo>
                    <a:pt x="1052094" y="583913"/>
                  </a:lnTo>
                  <a:lnTo>
                    <a:pt x="0" y="5839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alphaModFix amt="38000"/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333" r="0" b="-933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0504569">
            <a:off x="4124489" y="885036"/>
            <a:ext cx="10779063" cy="6090171"/>
          </a:xfrm>
          <a:custGeom>
            <a:avLst/>
            <a:gdLst/>
            <a:ahLst/>
            <a:cxnLst/>
            <a:rect r="r" b="b" t="t" l="l"/>
            <a:pathLst>
              <a:path h="6090171" w="10779063">
                <a:moveTo>
                  <a:pt x="0" y="0"/>
                </a:moveTo>
                <a:lnTo>
                  <a:pt x="10779063" y="0"/>
                </a:lnTo>
                <a:lnTo>
                  <a:pt x="10779063" y="6090171"/>
                </a:lnTo>
                <a:lnTo>
                  <a:pt x="0" y="60901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0504569">
            <a:off x="7568544" y="5594855"/>
            <a:ext cx="10779063" cy="6090171"/>
          </a:xfrm>
          <a:custGeom>
            <a:avLst/>
            <a:gdLst/>
            <a:ahLst/>
            <a:cxnLst/>
            <a:rect r="r" b="b" t="t" l="l"/>
            <a:pathLst>
              <a:path h="6090171" w="10779063">
                <a:moveTo>
                  <a:pt x="0" y="0"/>
                </a:moveTo>
                <a:lnTo>
                  <a:pt x="10779064" y="0"/>
                </a:lnTo>
                <a:lnTo>
                  <a:pt x="10779064" y="6090170"/>
                </a:lnTo>
                <a:lnTo>
                  <a:pt x="0" y="60901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000"/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448796">
            <a:off x="83591" y="2122690"/>
            <a:ext cx="3659677" cy="5832154"/>
          </a:xfrm>
          <a:custGeom>
            <a:avLst/>
            <a:gdLst/>
            <a:ahLst/>
            <a:cxnLst/>
            <a:rect r="r" b="b" t="t" l="l"/>
            <a:pathLst>
              <a:path h="5832154" w="3659677">
                <a:moveTo>
                  <a:pt x="0" y="0"/>
                </a:moveTo>
                <a:lnTo>
                  <a:pt x="3659677" y="0"/>
                </a:lnTo>
                <a:lnTo>
                  <a:pt x="3659677" y="5832154"/>
                </a:lnTo>
                <a:lnTo>
                  <a:pt x="0" y="58321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4162118">
            <a:off x="-2002715" y="4971474"/>
            <a:ext cx="6447367" cy="6100821"/>
          </a:xfrm>
          <a:custGeom>
            <a:avLst/>
            <a:gdLst/>
            <a:ahLst/>
            <a:cxnLst/>
            <a:rect r="r" b="b" t="t" l="l"/>
            <a:pathLst>
              <a:path h="6100821" w="6447367">
                <a:moveTo>
                  <a:pt x="0" y="0"/>
                </a:moveTo>
                <a:lnTo>
                  <a:pt x="6447367" y="0"/>
                </a:lnTo>
                <a:lnTo>
                  <a:pt x="6447367" y="6100821"/>
                </a:lnTo>
                <a:lnTo>
                  <a:pt x="0" y="61008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10031952">
            <a:off x="15429462" y="2018185"/>
            <a:ext cx="3659677" cy="5832154"/>
          </a:xfrm>
          <a:custGeom>
            <a:avLst/>
            <a:gdLst/>
            <a:ahLst/>
            <a:cxnLst/>
            <a:rect r="r" b="b" t="t" l="l"/>
            <a:pathLst>
              <a:path h="5832154" w="3659677">
                <a:moveTo>
                  <a:pt x="0" y="0"/>
                </a:moveTo>
                <a:lnTo>
                  <a:pt x="3659676" y="0"/>
                </a:lnTo>
                <a:lnTo>
                  <a:pt x="3659676" y="5832154"/>
                </a:lnTo>
                <a:lnTo>
                  <a:pt x="0" y="58321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7884015">
            <a:off x="14154401" y="-1731199"/>
            <a:ext cx="6447367" cy="6100821"/>
          </a:xfrm>
          <a:custGeom>
            <a:avLst/>
            <a:gdLst/>
            <a:ahLst/>
            <a:cxnLst/>
            <a:rect r="r" b="b" t="t" l="l"/>
            <a:pathLst>
              <a:path h="6100821" w="6447367">
                <a:moveTo>
                  <a:pt x="0" y="0"/>
                </a:moveTo>
                <a:lnTo>
                  <a:pt x="6447368" y="0"/>
                </a:lnTo>
                <a:lnTo>
                  <a:pt x="6447368" y="6100822"/>
                </a:lnTo>
                <a:lnTo>
                  <a:pt x="0" y="61008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-348434" y="-163087"/>
            <a:ext cx="2754269" cy="2147001"/>
            <a:chOff x="0" y="0"/>
            <a:chExt cx="3672359" cy="2862668"/>
          </a:xfrm>
        </p:grpSpPr>
        <p:sp>
          <p:nvSpPr>
            <p:cNvPr name="Freeform 10" id="10"/>
            <p:cNvSpPr/>
            <p:nvPr/>
          </p:nvSpPr>
          <p:spPr>
            <a:xfrm flipH="true" flipV="false" rot="-2700000">
              <a:off x="468009" y="266788"/>
              <a:ext cx="1572736" cy="1975179"/>
            </a:xfrm>
            <a:custGeom>
              <a:avLst/>
              <a:gdLst/>
              <a:ahLst/>
              <a:cxnLst/>
              <a:rect r="r" b="b" t="t" l="l"/>
              <a:pathLst>
                <a:path h="1975179" w="1572736">
                  <a:moveTo>
                    <a:pt x="1572737" y="0"/>
                  </a:moveTo>
                  <a:lnTo>
                    <a:pt x="0" y="0"/>
                  </a:lnTo>
                  <a:lnTo>
                    <a:pt x="0" y="1975179"/>
                  </a:lnTo>
                  <a:lnTo>
                    <a:pt x="1572737" y="1975179"/>
                  </a:lnTo>
                  <a:lnTo>
                    <a:pt x="1572737" y="0"/>
                  </a:lnTo>
                  <a:close/>
                </a:path>
              </a:pathLst>
            </a:custGeom>
            <a:blipFill>
              <a:blip r:embed="rId7">
                <a:alphaModFix amt="2322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1" id="11"/>
            <p:cNvSpPr txBox="true"/>
            <p:nvPr/>
          </p:nvSpPr>
          <p:spPr>
            <a:xfrm rot="5400000">
              <a:off x="1468959" y="921630"/>
              <a:ext cx="2065704" cy="181637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145"/>
                </a:lnSpc>
              </a:pPr>
              <a:r>
                <a:rPr lang="en-US" b="true" sz="1532" spc="301">
                  <a:solidFill>
                    <a:srgbClr val="000000">
                      <a:alpha val="42745"/>
                    </a:srgbClr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BAUTISTAS EJE CAFETERO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689228" y="1236456"/>
              <a:ext cx="995064" cy="15539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9846"/>
                </a:lnSpc>
              </a:pPr>
              <a:r>
                <a:rPr lang="en-US" sz="7033" spc="1758">
                  <a:solidFill>
                    <a:srgbClr val="000000">
                      <a:alpha val="42745"/>
                    </a:srgbClr>
                  </a:solidFill>
                  <a:latin typeface="Better Saturday"/>
                  <a:ea typeface="Better Saturday"/>
                  <a:cs typeface="Better Saturday"/>
                  <a:sym typeface="Better Saturday"/>
                </a:rPr>
                <a:t>M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918999" y="1319145"/>
              <a:ext cx="2753359" cy="81939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229"/>
                </a:lnSpc>
              </a:pPr>
              <a:r>
                <a:rPr lang="en-US" sz="3735" spc="3">
                  <a:solidFill>
                    <a:srgbClr val="000000">
                      <a:alpha val="42745"/>
                    </a:srgbClr>
                  </a:solidFill>
                  <a:latin typeface="Better Saturday"/>
                  <a:ea typeface="Better Saturday"/>
                  <a:cs typeface="Better Saturday"/>
                  <a:sym typeface="Better Saturday"/>
                </a:rPr>
                <a:t>ujeres</a:t>
              </a:r>
            </a:p>
          </p:txBody>
        </p:sp>
        <p:sp>
          <p:nvSpPr>
            <p:cNvPr name="Freeform 14" id="14"/>
            <p:cNvSpPr/>
            <p:nvPr/>
          </p:nvSpPr>
          <p:spPr>
            <a:xfrm flipH="false" flipV="false" rot="0">
              <a:off x="1775347" y="1144908"/>
              <a:ext cx="894858" cy="496646"/>
            </a:xfrm>
            <a:custGeom>
              <a:avLst/>
              <a:gdLst/>
              <a:ahLst/>
              <a:cxnLst/>
              <a:rect r="r" b="b" t="t" l="l"/>
              <a:pathLst>
                <a:path h="496646" w="894858">
                  <a:moveTo>
                    <a:pt x="0" y="0"/>
                  </a:moveTo>
                  <a:lnTo>
                    <a:pt x="894859" y="0"/>
                  </a:lnTo>
                  <a:lnTo>
                    <a:pt x="894859" y="496647"/>
                  </a:lnTo>
                  <a:lnTo>
                    <a:pt x="0" y="4966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16339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5" id="15"/>
          <p:cNvGrpSpPr>
            <a:grpSpLocks noChangeAspect="true"/>
          </p:cNvGrpSpPr>
          <p:nvPr/>
        </p:nvGrpSpPr>
        <p:grpSpPr>
          <a:xfrm rot="0">
            <a:off x="8030545" y="386211"/>
            <a:ext cx="3251475" cy="4328050"/>
            <a:chOff x="0" y="0"/>
            <a:chExt cx="3797300" cy="50546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3797300" cy="5054600"/>
            </a:xfrm>
            <a:custGeom>
              <a:avLst/>
              <a:gdLst/>
              <a:ahLst/>
              <a:cxnLst/>
              <a:rect r="r" b="b" t="t" l="l"/>
              <a:pathLst>
                <a:path h="5054600" w="3797300">
                  <a:moveTo>
                    <a:pt x="0" y="0"/>
                  </a:moveTo>
                  <a:lnTo>
                    <a:pt x="3797300" y="0"/>
                  </a:lnTo>
                  <a:lnTo>
                    <a:pt x="3797300" y="5054600"/>
                  </a:lnTo>
                  <a:lnTo>
                    <a:pt x="0" y="5054600"/>
                  </a:lnTo>
                  <a:close/>
                </a:path>
              </a:pathLst>
            </a:custGeom>
            <a:blipFill>
              <a:blip r:embed="rId11"/>
              <a:stretch>
                <a:fillRect l="-103283" t="0" r="-33356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190500" y="4229100"/>
              <a:ext cx="3416300" cy="647700"/>
            </a:xfrm>
            <a:custGeom>
              <a:avLst/>
              <a:gdLst/>
              <a:ahLst/>
              <a:cxnLst/>
              <a:rect r="r" b="b" t="t" l="l"/>
              <a:pathLst>
                <a:path h="647700" w="3416300">
                  <a:moveTo>
                    <a:pt x="0" y="0"/>
                  </a:moveTo>
                  <a:lnTo>
                    <a:pt x="3416300" y="0"/>
                  </a:lnTo>
                  <a:lnTo>
                    <a:pt x="3416300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8" id="18"/>
          <p:cNvGrpSpPr>
            <a:grpSpLocks noChangeAspect="true"/>
          </p:cNvGrpSpPr>
          <p:nvPr/>
        </p:nvGrpSpPr>
        <p:grpSpPr>
          <a:xfrm rot="0">
            <a:off x="4147830" y="386211"/>
            <a:ext cx="3251475" cy="4328050"/>
            <a:chOff x="0" y="0"/>
            <a:chExt cx="3797300" cy="50546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3797300" cy="5054600"/>
            </a:xfrm>
            <a:custGeom>
              <a:avLst/>
              <a:gdLst/>
              <a:ahLst/>
              <a:cxnLst/>
              <a:rect r="r" b="b" t="t" l="l"/>
              <a:pathLst>
                <a:path h="5054600" w="3797300">
                  <a:moveTo>
                    <a:pt x="0" y="0"/>
                  </a:moveTo>
                  <a:lnTo>
                    <a:pt x="3797300" y="0"/>
                  </a:lnTo>
                  <a:lnTo>
                    <a:pt x="3797300" y="5054600"/>
                  </a:lnTo>
                  <a:lnTo>
                    <a:pt x="0" y="5054600"/>
                  </a:lnTo>
                  <a:close/>
                </a:path>
              </a:pathLst>
            </a:custGeom>
            <a:blipFill>
              <a:blip r:embed="rId11"/>
              <a:stretch>
                <a:fillRect l="-8131" t="0" r="-128509" b="0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190500" y="4229100"/>
              <a:ext cx="3416300" cy="647700"/>
            </a:xfrm>
            <a:custGeom>
              <a:avLst/>
              <a:gdLst/>
              <a:ahLst/>
              <a:cxnLst/>
              <a:rect r="r" b="b" t="t" l="l"/>
              <a:pathLst>
                <a:path h="647700" w="3416300">
                  <a:moveTo>
                    <a:pt x="0" y="0"/>
                  </a:moveTo>
                  <a:lnTo>
                    <a:pt x="3416300" y="0"/>
                  </a:lnTo>
                  <a:lnTo>
                    <a:pt x="3416300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21" id="21"/>
          <p:cNvGrpSpPr>
            <a:grpSpLocks noChangeAspect="true"/>
          </p:cNvGrpSpPr>
          <p:nvPr/>
        </p:nvGrpSpPr>
        <p:grpSpPr>
          <a:xfrm rot="0">
            <a:off x="4147830" y="5239003"/>
            <a:ext cx="3251475" cy="4328050"/>
            <a:chOff x="0" y="0"/>
            <a:chExt cx="3797300" cy="50546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3797300" cy="5054600"/>
            </a:xfrm>
            <a:custGeom>
              <a:avLst/>
              <a:gdLst/>
              <a:ahLst/>
              <a:cxnLst/>
              <a:rect r="r" b="b" t="t" l="l"/>
              <a:pathLst>
                <a:path h="5054600" w="3797300">
                  <a:moveTo>
                    <a:pt x="0" y="0"/>
                  </a:moveTo>
                  <a:lnTo>
                    <a:pt x="3797300" y="0"/>
                  </a:lnTo>
                  <a:lnTo>
                    <a:pt x="3797300" y="5054600"/>
                  </a:lnTo>
                  <a:lnTo>
                    <a:pt x="0" y="5054600"/>
                  </a:lnTo>
                  <a:close/>
                </a:path>
              </a:pathLst>
            </a:custGeom>
            <a:blipFill>
              <a:blip r:embed="rId12"/>
              <a:stretch>
                <a:fillRect l="-68320" t="0" r="-68320" b="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190500" y="4229100"/>
              <a:ext cx="3416300" cy="647700"/>
            </a:xfrm>
            <a:custGeom>
              <a:avLst/>
              <a:gdLst/>
              <a:ahLst/>
              <a:cxnLst/>
              <a:rect r="r" b="b" t="t" l="l"/>
              <a:pathLst>
                <a:path h="647700" w="3416300">
                  <a:moveTo>
                    <a:pt x="0" y="0"/>
                  </a:moveTo>
                  <a:lnTo>
                    <a:pt x="3416300" y="0"/>
                  </a:lnTo>
                  <a:lnTo>
                    <a:pt x="3416300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24" id="24"/>
          <p:cNvGrpSpPr>
            <a:grpSpLocks noChangeAspect="true"/>
          </p:cNvGrpSpPr>
          <p:nvPr/>
        </p:nvGrpSpPr>
        <p:grpSpPr>
          <a:xfrm rot="0">
            <a:off x="8030545" y="5239003"/>
            <a:ext cx="3251475" cy="4328050"/>
            <a:chOff x="0" y="0"/>
            <a:chExt cx="3797300" cy="50546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3797300" cy="5054600"/>
            </a:xfrm>
            <a:custGeom>
              <a:avLst/>
              <a:gdLst/>
              <a:ahLst/>
              <a:cxnLst/>
              <a:rect r="r" b="b" t="t" l="l"/>
              <a:pathLst>
                <a:path h="5054600" w="3797300">
                  <a:moveTo>
                    <a:pt x="0" y="0"/>
                  </a:moveTo>
                  <a:lnTo>
                    <a:pt x="3797300" y="0"/>
                  </a:lnTo>
                  <a:lnTo>
                    <a:pt x="3797300" y="5054600"/>
                  </a:lnTo>
                  <a:lnTo>
                    <a:pt x="0" y="5054600"/>
                  </a:lnTo>
                  <a:close/>
                </a:path>
              </a:pathLst>
            </a:custGeom>
            <a:blipFill>
              <a:blip r:embed="rId13"/>
              <a:stretch>
                <a:fillRect l="-15390" t="0" r="-15390" b="0"/>
              </a:stretch>
            </a:blip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190500" y="4229100"/>
              <a:ext cx="3416300" cy="647700"/>
            </a:xfrm>
            <a:custGeom>
              <a:avLst/>
              <a:gdLst/>
              <a:ahLst/>
              <a:cxnLst/>
              <a:rect r="r" b="b" t="t" l="l"/>
              <a:pathLst>
                <a:path h="647700" w="3416300">
                  <a:moveTo>
                    <a:pt x="0" y="0"/>
                  </a:moveTo>
                  <a:lnTo>
                    <a:pt x="3416300" y="0"/>
                  </a:lnTo>
                  <a:lnTo>
                    <a:pt x="3416300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27" id="27"/>
          <p:cNvSpPr/>
          <p:nvPr/>
        </p:nvSpPr>
        <p:spPr>
          <a:xfrm flipH="false" flipV="false" rot="-1859816">
            <a:off x="3754755" y="310324"/>
            <a:ext cx="1228781" cy="468473"/>
          </a:xfrm>
          <a:custGeom>
            <a:avLst/>
            <a:gdLst/>
            <a:ahLst/>
            <a:cxnLst/>
            <a:rect r="r" b="b" t="t" l="l"/>
            <a:pathLst>
              <a:path h="468473" w="1228781">
                <a:moveTo>
                  <a:pt x="0" y="0"/>
                </a:moveTo>
                <a:lnTo>
                  <a:pt x="1228781" y="0"/>
                </a:lnTo>
                <a:lnTo>
                  <a:pt x="1228781" y="468473"/>
                </a:lnTo>
                <a:lnTo>
                  <a:pt x="0" y="46847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-1859816">
            <a:off x="3754755" y="5205625"/>
            <a:ext cx="1228781" cy="468473"/>
          </a:xfrm>
          <a:custGeom>
            <a:avLst/>
            <a:gdLst/>
            <a:ahLst/>
            <a:cxnLst/>
            <a:rect r="r" b="b" t="t" l="l"/>
            <a:pathLst>
              <a:path h="468473" w="1228781">
                <a:moveTo>
                  <a:pt x="0" y="0"/>
                </a:moveTo>
                <a:lnTo>
                  <a:pt x="1228781" y="0"/>
                </a:lnTo>
                <a:lnTo>
                  <a:pt x="1228781" y="468473"/>
                </a:lnTo>
                <a:lnTo>
                  <a:pt x="0" y="46847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-1859816">
            <a:off x="7680203" y="282956"/>
            <a:ext cx="1228781" cy="468473"/>
          </a:xfrm>
          <a:custGeom>
            <a:avLst/>
            <a:gdLst/>
            <a:ahLst/>
            <a:cxnLst/>
            <a:rect r="r" b="b" t="t" l="l"/>
            <a:pathLst>
              <a:path h="468473" w="1228781">
                <a:moveTo>
                  <a:pt x="0" y="0"/>
                </a:moveTo>
                <a:lnTo>
                  <a:pt x="1228782" y="0"/>
                </a:lnTo>
                <a:lnTo>
                  <a:pt x="1228782" y="468473"/>
                </a:lnTo>
                <a:lnTo>
                  <a:pt x="0" y="46847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-1859816">
            <a:off x="7680203" y="5205625"/>
            <a:ext cx="1228781" cy="468473"/>
          </a:xfrm>
          <a:custGeom>
            <a:avLst/>
            <a:gdLst/>
            <a:ahLst/>
            <a:cxnLst/>
            <a:rect r="r" b="b" t="t" l="l"/>
            <a:pathLst>
              <a:path h="468473" w="1228781">
                <a:moveTo>
                  <a:pt x="0" y="0"/>
                </a:moveTo>
                <a:lnTo>
                  <a:pt x="1228782" y="0"/>
                </a:lnTo>
                <a:lnTo>
                  <a:pt x="1228782" y="468473"/>
                </a:lnTo>
                <a:lnTo>
                  <a:pt x="0" y="46847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-1859816">
            <a:off x="10500679" y="9099670"/>
            <a:ext cx="1228781" cy="468473"/>
          </a:xfrm>
          <a:custGeom>
            <a:avLst/>
            <a:gdLst/>
            <a:ahLst/>
            <a:cxnLst/>
            <a:rect r="r" b="b" t="t" l="l"/>
            <a:pathLst>
              <a:path h="468473" w="1228781">
                <a:moveTo>
                  <a:pt x="0" y="0"/>
                </a:moveTo>
                <a:lnTo>
                  <a:pt x="1228782" y="0"/>
                </a:lnTo>
                <a:lnTo>
                  <a:pt x="1228782" y="468473"/>
                </a:lnTo>
                <a:lnTo>
                  <a:pt x="0" y="46847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-1859816">
            <a:off x="6515618" y="9099670"/>
            <a:ext cx="1228781" cy="468473"/>
          </a:xfrm>
          <a:custGeom>
            <a:avLst/>
            <a:gdLst/>
            <a:ahLst/>
            <a:cxnLst/>
            <a:rect r="r" b="b" t="t" l="l"/>
            <a:pathLst>
              <a:path h="468473" w="1228781">
                <a:moveTo>
                  <a:pt x="0" y="0"/>
                </a:moveTo>
                <a:lnTo>
                  <a:pt x="1228782" y="0"/>
                </a:lnTo>
                <a:lnTo>
                  <a:pt x="1228782" y="468473"/>
                </a:lnTo>
                <a:lnTo>
                  <a:pt x="0" y="46847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-1859816">
            <a:off x="10500679" y="4171239"/>
            <a:ext cx="1228781" cy="468473"/>
          </a:xfrm>
          <a:custGeom>
            <a:avLst/>
            <a:gdLst/>
            <a:ahLst/>
            <a:cxnLst/>
            <a:rect r="r" b="b" t="t" l="l"/>
            <a:pathLst>
              <a:path h="468473" w="1228781">
                <a:moveTo>
                  <a:pt x="0" y="0"/>
                </a:moveTo>
                <a:lnTo>
                  <a:pt x="1228782" y="0"/>
                </a:lnTo>
                <a:lnTo>
                  <a:pt x="1228782" y="468473"/>
                </a:lnTo>
                <a:lnTo>
                  <a:pt x="0" y="46847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-1859816">
            <a:off x="6515363" y="4171239"/>
            <a:ext cx="1228781" cy="468473"/>
          </a:xfrm>
          <a:custGeom>
            <a:avLst/>
            <a:gdLst/>
            <a:ahLst/>
            <a:cxnLst/>
            <a:rect r="r" b="b" t="t" l="l"/>
            <a:pathLst>
              <a:path h="468473" w="1228781">
                <a:moveTo>
                  <a:pt x="0" y="0"/>
                </a:moveTo>
                <a:lnTo>
                  <a:pt x="1228781" y="0"/>
                </a:lnTo>
                <a:lnTo>
                  <a:pt x="1228781" y="468473"/>
                </a:lnTo>
                <a:lnTo>
                  <a:pt x="0" y="46847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5" id="35"/>
          <p:cNvGrpSpPr>
            <a:grpSpLocks noChangeAspect="true"/>
          </p:cNvGrpSpPr>
          <p:nvPr/>
        </p:nvGrpSpPr>
        <p:grpSpPr>
          <a:xfrm rot="0">
            <a:off x="11912903" y="5239003"/>
            <a:ext cx="3251475" cy="4328050"/>
            <a:chOff x="0" y="0"/>
            <a:chExt cx="3797300" cy="5054600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3797300" cy="5054600"/>
            </a:xfrm>
            <a:custGeom>
              <a:avLst/>
              <a:gdLst/>
              <a:ahLst/>
              <a:cxnLst/>
              <a:rect r="r" b="b" t="t" l="l"/>
              <a:pathLst>
                <a:path h="5054600" w="3797300">
                  <a:moveTo>
                    <a:pt x="0" y="0"/>
                  </a:moveTo>
                  <a:lnTo>
                    <a:pt x="3797300" y="0"/>
                  </a:lnTo>
                  <a:lnTo>
                    <a:pt x="3797300" y="5054600"/>
                  </a:lnTo>
                  <a:lnTo>
                    <a:pt x="0" y="5054600"/>
                  </a:lnTo>
                  <a:close/>
                </a:path>
              </a:pathLst>
            </a:custGeom>
            <a:blipFill>
              <a:blip r:embed="rId16"/>
              <a:stretch>
                <a:fillRect l="-41793" t="-25184" r="-3472" b="-68827"/>
              </a:stretch>
            </a:blipFill>
          </p:spPr>
        </p:sp>
        <p:sp>
          <p:nvSpPr>
            <p:cNvPr name="Freeform 37" id="37"/>
            <p:cNvSpPr/>
            <p:nvPr/>
          </p:nvSpPr>
          <p:spPr>
            <a:xfrm flipH="false" flipV="false" rot="0">
              <a:off x="190500" y="4229100"/>
              <a:ext cx="3416300" cy="647700"/>
            </a:xfrm>
            <a:custGeom>
              <a:avLst/>
              <a:gdLst/>
              <a:ahLst/>
              <a:cxnLst/>
              <a:rect r="r" b="b" t="t" l="l"/>
              <a:pathLst>
                <a:path h="647700" w="3416300">
                  <a:moveTo>
                    <a:pt x="0" y="0"/>
                  </a:moveTo>
                  <a:lnTo>
                    <a:pt x="3416300" y="0"/>
                  </a:lnTo>
                  <a:lnTo>
                    <a:pt x="3416300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38" id="38"/>
          <p:cNvSpPr/>
          <p:nvPr/>
        </p:nvSpPr>
        <p:spPr>
          <a:xfrm flipH="false" flipV="false" rot="-1859816">
            <a:off x="11562561" y="5205625"/>
            <a:ext cx="1228781" cy="468473"/>
          </a:xfrm>
          <a:custGeom>
            <a:avLst/>
            <a:gdLst/>
            <a:ahLst/>
            <a:cxnLst/>
            <a:rect r="r" b="b" t="t" l="l"/>
            <a:pathLst>
              <a:path h="468473" w="1228781">
                <a:moveTo>
                  <a:pt x="0" y="0"/>
                </a:moveTo>
                <a:lnTo>
                  <a:pt x="1228782" y="0"/>
                </a:lnTo>
                <a:lnTo>
                  <a:pt x="1228782" y="468473"/>
                </a:lnTo>
                <a:lnTo>
                  <a:pt x="0" y="46847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-1859816">
            <a:off x="14383037" y="9099670"/>
            <a:ext cx="1228781" cy="468473"/>
          </a:xfrm>
          <a:custGeom>
            <a:avLst/>
            <a:gdLst/>
            <a:ahLst/>
            <a:cxnLst/>
            <a:rect r="r" b="b" t="t" l="l"/>
            <a:pathLst>
              <a:path h="468473" w="1228781">
                <a:moveTo>
                  <a:pt x="0" y="0"/>
                </a:moveTo>
                <a:lnTo>
                  <a:pt x="1228782" y="0"/>
                </a:lnTo>
                <a:lnTo>
                  <a:pt x="1228782" y="468473"/>
                </a:lnTo>
                <a:lnTo>
                  <a:pt x="0" y="46847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0" id="40"/>
          <p:cNvSpPr txBox="true"/>
          <p:nvPr/>
        </p:nvSpPr>
        <p:spPr>
          <a:xfrm rot="0">
            <a:off x="4900839" y="4090056"/>
            <a:ext cx="1745456" cy="4618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14"/>
              </a:lnSpc>
            </a:pPr>
            <a:r>
              <a:rPr lang="en-US" sz="1167" spc="107">
                <a:solidFill>
                  <a:srgbClr val="000000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trabajo con </a:t>
            </a:r>
          </a:p>
          <a:p>
            <a:pPr algn="ctr">
              <a:lnSpc>
                <a:spcPts val="1214"/>
              </a:lnSpc>
            </a:pPr>
            <a:r>
              <a:rPr lang="en-US" sz="1167" spc="107">
                <a:solidFill>
                  <a:srgbClr val="000000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comunidad Lgtbi+</a:t>
            </a:r>
          </a:p>
          <a:p>
            <a:pPr algn="ctr">
              <a:lnSpc>
                <a:spcPts val="1214"/>
              </a:lnSpc>
            </a:pPr>
            <a:r>
              <a:rPr lang="en-US" b="true" sz="1167" spc="107">
                <a:solidFill>
                  <a:srgbClr val="000000"/>
                </a:solidFill>
                <a:latin typeface="Cinzel Decorative Bold"/>
                <a:ea typeface="Cinzel Decorative Bold"/>
                <a:cs typeface="Cinzel Decorative Bold"/>
                <a:sym typeface="Cinzel Decorative Bold"/>
              </a:rPr>
              <a:t>pib manizales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4575600" y="8889197"/>
            <a:ext cx="2395934" cy="5132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34"/>
              </a:lnSpc>
            </a:pPr>
            <a:r>
              <a:rPr lang="en-US" sz="1167" spc="107">
                <a:solidFill>
                  <a:srgbClr val="000000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enseñando la palabra a </a:t>
            </a:r>
          </a:p>
          <a:p>
            <a:pPr algn="ctr">
              <a:lnSpc>
                <a:spcPts val="992"/>
              </a:lnSpc>
            </a:pPr>
            <a:r>
              <a:rPr lang="en-US" sz="1167" spc="107">
                <a:solidFill>
                  <a:srgbClr val="000000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trabajadoras sexuales</a:t>
            </a:r>
          </a:p>
          <a:p>
            <a:pPr algn="ctr">
              <a:lnSpc>
                <a:spcPts val="1634"/>
              </a:lnSpc>
              <a:spcBef>
                <a:spcPct val="0"/>
              </a:spcBef>
            </a:pPr>
            <a:r>
              <a:rPr lang="en-US" b="true" sz="1167" spc="107">
                <a:solidFill>
                  <a:srgbClr val="000000"/>
                </a:solidFill>
                <a:latin typeface="Cinzel Decorative Bold"/>
                <a:ea typeface="Cinzel Decorative Bold"/>
                <a:cs typeface="Cinzel Decorative Bold"/>
                <a:sym typeface="Cinzel Decorative Bold"/>
              </a:rPr>
              <a:t>pib manizales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8929458" y="4090056"/>
            <a:ext cx="1745456" cy="4618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14"/>
              </a:lnSpc>
            </a:pPr>
            <a:r>
              <a:rPr lang="en-US" sz="1167" spc="107">
                <a:solidFill>
                  <a:srgbClr val="000000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trabajo con </a:t>
            </a:r>
          </a:p>
          <a:p>
            <a:pPr algn="ctr">
              <a:lnSpc>
                <a:spcPts val="1214"/>
              </a:lnSpc>
            </a:pPr>
            <a:r>
              <a:rPr lang="en-US" sz="1167" spc="107">
                <a:solidFill>
                  <a:srgbClr val="000000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comunidad Lgtbi+</a:t>
            </a:r>
          </a:p>
          <a:p>
            <a:pPr algn="ctr">
              <a:lnSpc>
                <a:spcPts val="1214"/>
              </a:lnSpc>
            </a:pPr>
            <a:r>
              <a:rPr lang="en-US" b="true" sz="1167" spc="107">
                <a:solidFill>
                  <a:srgbClr val="000000"/>
                </a:solidFill>
                <a:latin typeface="Cinzel Decorative Bold"/>
                <a:ea typeface="Cinzel Decorative Bold"/>
                <a:cs typeface="Cinzel Decorative Bold"/>
                <a:sym typeface="Cinzel Decorative Bold"/>
              </a:rPr>
              <a:t>pib manizales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8236668" y="8927297"/>
            <a:ext cx="2929864" cy="4618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14"/>
              </a:lnSpc>
            </a:pPr>
            <a:r>
              <a:rPr lang="en-US" sz="1167" spc="107">
                <a:solidFill>
                  <a:srgbClr val="000000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enseñando la pálabra a </a:t>
            </a:r>
            <a:r>
              <a:rPr lang="en-US" sz="1167" spc="107">
                <a:solidFill>
                  <a:srgbClr val="000000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hijos </a:t>
            </a:r>
          </a:p>
          <a:p>
            <a:pPr algn="ctr">
              <a:lnSpc>
                <a:spcPts val="1214"/>
              </a:lnSpc>
            </a:pPr>
            <a:r>
              <a:rPr lang="en-US" sz="1167" spc="107">
                <a:solidFill>
                  <a:srgbClr val="000000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de trabajadoras sexuales</a:t>
            </a:r>
          </a:p>
          <a:p>
            <a:pPr algn="ctr">
              <a:lnSpc>
                <a:spcPts val="1214"/>
              </a:lnSpc>
            </a:pPr>
            <a:r>
              <a:rPr lang="en-US" b="true" sz="1167" spc="107">
                <a:solidFill>
                  <a:srgbClr val="000000"/>
                </a:solidFill>
                <a:latin typeface="Cinzel Decorative Bold"/>
                <a:ea typeface="Cinzel Decorative Bold"/>
                <a:cs typeface="Cinzel Decorative Bold"/>
                <a:sym typeface="Cinzel Decorative Bold"/>
              </a:rPr>
              <a:t>pib manizales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12596922" y="8940595"/>
            <a:ext cx="1883436" cy="3094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14"/>
              </a:lnSpc>
            </a:pPr>
            <a:r>
              <a:rPr lang="en-US" sz="1167" spc="107">
                <a:solidFill>
                  <a:srgbClr val="000000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tiempó de oración </a:t>
            </a:r>
          </a:p>
          <a:p>
            <a:pPr algn="ctr">
              <a:lnSpc>
                <a:spcPts val="1214"/>
              </a:lnSpc>
            </a:pPr>
            <a:r>
              <a:rPr lang="en-US" b="true" sz="1167" spc="107">
                <a:solidFill>
                  <a:srgbClr val="000000"/>
                </a:solidFill>
                <a:latin typeface="Cinzel Decorative Bold"/>
                <a:ea typeface="Cinzel Decorative Bold"/>
                <a:cs typeface="Cinzel Decorative Bold"/>
                <a:sym typeface="Cinzel Decorative Bold"/>
              </a:rPr>
              <a:t>pib manizales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333" r="0" b="-933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0504569">
            <a:off x="4124489" y="885036"/>
            <a:ext cx="10779063" cy="6090171"/>
          </a:xfrm>
          <a:custGeom>
            <a:avLst/>
            <a:gdLst/>
            <a:ahLst/>
            <a:cxnLst/>
            <a:rect r="r" b="b" t="t" l="l"/>
            <a:pathLst>
              <a:path h="6090171" w="10779063">
                <a:moveTo>
                  <a:pt x="0" y="0"/>
                </a:moveTo>
                <a:lnTo>
                  <a:pt x="10779063" y="0"/>
                </a:lnTo>
                <a:lnTo>
                  <a:pt x="10779063" y="6090171"/>
                </a:lnTo>
                <a:lnTo>
                  <a:pt x="0" y="60901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0504569">
            <a:off x="7568544" y="5594855"/>
            <a:ext cx="10779063" cy="6090171"/>
          </a:xfrm>
          <a:custGeom>
            <a:avLst/>
            <a:gdLst/>
            <a:ahLst/>
            <a:cxnLst/>
            <a:rect r="r" b="b" t="t" l="l"/>
            <a:pathLst>
              <a:path h="6090171" w="10779063">
                <a:moveTo>
                  <a:pt x="0" y="0"/>
                </a:moveTo>
                <a:lnTo>
                  <a:pt x="10779064" y="0"/>
                </a:lnTo>
                <a:lnTo>
                  <a:pt x="10779064" y="6090170"/>
                </a:lnTo>
                <a:lnTo>
                  <a:pt x="0" y="60901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000"/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448796">
            <a:off x="83591" y="2122690"/>
            <a:ext cx="3659677" cy="5832154"/>
          </a:xfrm>
          <a:custGeom>
            <a:avLst/>
            <a:gdLst/>
            <a:ahLst/>
            <a:cxnLst/>
            <a:rect r="r" b="b" t="t" l="l"/>
            <a:pathLst>
              <a:path h="5832154" w="3659677">
                <a:moveTo>
                  <a:pt x="0" y="0"/>
                </a:moveTo>
                <a:lnTo>
                  <a:pt x="3659677" y="0"/>
                </a:lnTo>
                <a:lnTo>
                  <a:pt x="3659677" y="5832154"/>
                </a:lnTo>
                <a:lnTo>
                  <a:pt x="0" y="58321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4162118">
            <a:off x="-2002715" y="4971474"/>
            <a:ext cx="6447367" cy="6100821"/>
          </a:xfrm>
          <a:custGeom>
            <a:avLst/>
            <a:gdLst/>
            <a:ahLst/>
            <a:cxnLst/>
            <a:rect r="r" b="b" t="t" l="l"/>
            <a:pathLst>
              <a:path h="6100821" w="6447367">
                <a:moveTo>
                  <a:pt x="0" y="0"/>
                </a:moveTo>
                <a:lnTo>
                  <a:pt x="6447367" y="0"/>
                </a:lnTo>
                <a:lnTo>
                  <a:pt x="6447367" y="6100821"/>
                </a:lnTo>
                <a:lnTo>
                  <a:pt x="0" y="61008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9449687">
            <a:off x="15429462" y="2018185"/>
            <a:ext cx="3659677" cy="5832154"/>
          </a:xfrm>
          <a:custGeom>
            <a:avLst/>
            <a:gdLst/>
            <a:ahLst/>
            <a:cxnLst/>
            <a:rect r="r" b="b" t="t" l="l"/>
            <a:pathLst>
              <a:path h="5832154" w="3659677">
                <a:moveTo>
                  <a:pt x="0" y="0"/>
                </a:moveTo>
                <a:lnTo>
                  <a:pt x="3659676" y="0"/>
                </a:lnTo>
                <a:lnTo>
                  <a:pt x="3659676" y="5832154"/>
                </a:lnTo>
                <a:lnTo>
                  <a:pt x="0" y="58321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7884015">
            <a:off x="14154401" y="-1731199"/>
            <a:ext cx="6447367" cy="6100821"/>
          </a:xfrm>
          <a:custGeom>
            <a:avLst/>
            <a:gdLst/>
            <a:ahLst/>
            <a:cxnLst/>
            <a:rect r="r" b="b" t="t" l="l"/>
            <a:pathLst>
              <a:path h="6100821" w="6447367">
                <a:moveTo>
                  <a:pt x="0" y="0"/>
                </a:moveTo>
                <a:lnTo>
                  <a:pt x="6447368" y="0"/>
                </a:lnTo>
                <a:lnTo>
                  <a:pt x="6447368" y="6100822"/>
                </a:lnTo>
                <a:lnTo>
                  <a:pt x="0" y="61008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-348434" y="-163087"/>
            <a:ext cx="2754269" cy="2147001"/>
            <a:chOff x="0" y="0"/>
            <a:chExt cx="3672359" cy="2862668"/>
          </a:xfrm>
        </p:grpSpPr>
        <p:sp>
          <p:nvSpPr>
            <p:cNvPr name="Freeform 10" id="10"/>
            <p:cNvSpPr/>
            <p:nvPr/>
          </p:nvSpPr>
          <p:spPr>
            <a:xfrm flipH="true" flipV="false" rot="-2700000">
              <a:off x="468009" y="266788"/>
              <a:ext cx="1572736" cy="1975179"/>
            </a:xfrm>
            <a:custGeom>
              <a:avLst/>
              <a:gdLst/>
              <a:ahLst/>
              <a:cxnLst/>
              <a:rect r="r" b="b" t="t" l="l"/>
              <a:pathLst>
                <a:path h="1975179" w="1572736">
                  <a:moveTo>
                    <a:pt x="1572737" y="0"/>
                  </a:moveTo>
                  <a:lnTo>
                    <a:pt x="0" y="0"/>
                  </a:lnTo>
                  <a:lnTo>
                    <a:pt x="0" y="1975179"/>
                  </a:lnTo>
                  <a:lnTo>
                    <a:pt x="1572737" y="1975179"/>
                  </a:lnTo>
                  <a:lnTo>
                    <a:pt x="1572737" y="0"/>
                  </a:lnTo>
                  <a:close/>
                </a:path>
              </a:pathLst>
            </a:custGeom>
            <a:blipFill>
              <a:blip r:embed="rId7">
                <a:alphaModFix amt="2322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1" id="11"/>
            <p:cNvSpPr txBox="true"/>
            <p:nvPr/>
          </p:nvSpPr>
          <p:spPr>
            <a:xfrm rot="5400000">
              <a:off x="1468959" y="921630"/>
              <a:ext cx="2065704" cy="181637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145"/>
                </a:lnSpc>
              </a:pPr>
              <a:r>
                <a:rPr lang="en-US" b="true" sz="1532" spc="301">
                  <a:solidFill>
                    <a:srgbClr val="000000">
                      <a:alpha val="42745"/>
                    </a:srgbClr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BAUTISTAS EJE CAFETERO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689228" y="1236456"/>
              <a:ext cx="995064" cy="15539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9846"/>
                </a:lnSpc>
              </a:pPr>
              <a:r>
                <a:rPr lang="en-US" sz="7033" spc="1758">
                  <a:solidFill>
                    <a:srgbClr val="000000">
                      <a:alpha val="42745"/>
                    </a:srgbClr>
                  </a:solidFill>
                  <a:latin typeface="Better Saturday"/>
                  <a:ea typeface="Better Saturday"/>
                  <a:cs typeface="Better Saturday"/>
                  <a:sym typeface="Better Saturday"/>
                </a:rPr>
                <a:t>M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918999" y="1319145"/>
              <a:ext cx="2753359" cy="81939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229"/>
                </a:lnSpc>
              </a:pPr>
              <a:r>
                <a:rPr lang="en-US" sz="3735" spc="3">
                  <a:solidFill>
                    <a:srgbClr val="000000">
                      <a:alpha val="42745"/>
                    </a:srgbClr>
                  </a:solidFill>
                  <a:latin typeface="Better Saturday"/>
                  <a:ea typeface="Better Saturday"/>
                  <a:cs typeface="Better Saturday"/>
                  <a:sym typeface="Better Saturday"/>
                </a:rPr>
                <a:t>ujeres</a:t>
              </a:r>
            </a:p>
          </p:txBody>
        </p:sp>
        <p:sp>
          <p:nvSpPr>
            <p:cNvPr name="Freeform 14" id="14"/>
            <p:cNvSpPr/>
            <p:nvPr/>
          </p:nvSpPr>
          <p:spPr>
            <a:xfrm flipH="false" flipV="false" rot="0">
              <a:off x="1775347" y="1144908"/>
              <a:ext cx="894858" cy="496646"/>
            </a:xfrm>
            <a:custGeom>
              <a:avLst/>
              <a:gdLst/>
              <a:ahLst/>
              <a:cxnLst/>
              <a:rect r="r" b="b" t="t" l="l"/>
              <a:pathLst>
                <a:path h="496646" w="894858">
                  <a:moveTo>
                    <a:pt x="0" y="0"/>
                  </a:moveTo>
                  <a:lnTo>
                    <a:pt x="894859" y="0"/>
                  </a:lnTo>
                  <a:lnTo>
                    <a:pt x="894859" y="496647"/>
                  </a:lnTo>
                  <a:lnTo>
                    <a:pt x="0" y="4966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16339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5" id="15"/>
          <p:cNvGrpSpPr>
            <a:grpSpLocks noChangeAspect="true"/>
          </p:cNvGrpSpPr>
          <p:nvPr/>
        </p:nvGrpSpPr>
        <p:grpSpPr>
          <a:xfrm rot="0">
            <a:off x="8030545" y="386211"/>
            <a:ext cx="3251475" cy="4328050"/>
            <a:chOff x="0" y="0"/>
            <a:chExt cx="3797300" cy="50546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3797300" cy="5054600"/>
            </a:xfrm>
            <a:custGeom>
              <a:avLst/>
              <a:gdLst/>
              <a:ahLst/>
              <a:cxnLst/>
              <a:rect r="r" b="b" t="t" l="l"/>
              <a:pathLst>
                <a:path h="5054600" w="3797300">
                  <a:moveTo>
                    <a:pt x="0" y="0"/>
                  </a:moveTo>
                  <a:lnTo>
                    <a:pt x="3797300" y="0"/>
                  </a:lnTo>
                  <a:lnTo>
                    <a:pt x="3797300" y="5054600"/>
                  </a:lnTo>
                  <a:lnTo>
                    <a:pt x="0" y="5054600"/>
                  </a:lnTo>
                  <a:close/>
                </a:path>
              </a:pathLst>
            </a:custGeom>
            <a:blipFill>
              <a:blip r:embed="rId11"/>
              <a:stretch>
                <a:fillRect l="-3244" t="0" r="-3244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190500" y="4229100"/>
              <a:ext cx="3416300" cy="647700"/>
            </a:xfrm>
            <a:custGeom>
              <a:avLst/>
              <a:gdLst/>
              <a:ahLst/>
              <a:cxnLst/>
              <a:rect r="r" b="b" t="t" l="l"/>
              <a:pathLst>
                <a:path h="647700" w="3416300">
                  <a:moveTo>
                    <a:pt x="0" y="0"/>
                  </a:moveTo>
                  <a:lnTo>
                    <a:pt x="3416300" y="0"/>
                  </a:lnTo>
                  <a:lnTo>
                    <a:pt x="3416300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8" id="18"/>
          <p:cNvGrpSpPr>
            <a:grpSpLocks noChangeAspect="true"/>
          </p:cNvGrpSpPr>
          <p:nvPr/>
        </p:nvGrpSpPr>
        <p:grpSpPr>
          <a:xfrm rot="0">
            <a:off x="4147830" y="386211"/>
            <a:ext cx="3251475" cy="4328050"/>
            <a:chOff x="0" y="0"/>
            <a:chExt cx="3797300" cy="50546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3797300" cy="5054600"/>
            </a:xfrm>
            <a:custGeom>
              <a:avLst/>
              <a:gdLst/>
              <a:ahLst/>
              <a:cxnLst/>
              <a:rect r="r" b="b" t="t" l="l"/>
              <a:pathLst>
                <a:path h="5054600" w="3797300">
                  <a:moveTo>
                    <a:pt x="0" y="0"/>
                  </a:moveTo>
                  <a:lnTo>
                    <a:pt x="3797300" y="0"/>
                  </a:lnTo>
                  <a:lnTo>
                    <a:pt x="3797300" y="5054600"/>
                  </a:lnTo>
                  <a:lnTo>
                    <a:pt x="0" y="5054600"/>
                  </a:lnTo>
                  <a:close/>
                </a:path>
              </a:pathLst>
            </a:custGeom>
            <a:blipFill>
              <a:blip r:embed="rId12"/>
              <a:stretch>
                <a:fillRect l="-3244" t="0" r="-3244" b="0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190500" y="4229100"/>
              <a:ext cx="3416300" cy="647700"/>
            </a:xfrm>
            <a:custGeom>
              <a:avLst/>
              <a:gdLst/>
              <a:ahLst/>
              <a:cxnLst/>
              <a:rect r="r" b="b" t="t" l="l"/>
              <a:pathLst>
                <a:path h="647700" w="3416300">
                  <a:moveTo>
                    <a:pt x="0" y="0"/>
                  </a:moveTo>
                  <a:lnTo>
                    <a:pt x="3416300" y="0"/>
                  </a:lnTo>
                  <a:lnTo>
                    <a:pt x="3416300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21" id="21"/>
          <p:cNvGrpSpPr>
            <a:grpSpLocks noChangeAspect="true"/>
          </p:cNvGrpSpPr>
          <p:nvPr/>
        </p:nvGrpSpPr>
        <p:grpSpPr>
          <a:xfrm rot="0">
            <a:off x="4147830" y="5239003"/>
            <a:ext cx="3251475" cy="4328050"/>
            <a:chOff x="0" y="0"/>
            <a:chExt cx="3797300" cy="50546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3797300" cy="5054600"/>
            </a:xfrm>
            <a:custGeom>
              <a:avLst/>
              <a:gdLst/>
              <a:ahLst/>
              <a:cxnLst/>
              <a:rect r="r" b="b" t="t" l="l"/>
              <a:pathLst>
                <a:path h="5054600" w="3797300">
                  <a:moveTo>
                    <a:pt x="0" y="0"/>
                  </a:moveTo>
                  <a:lnTo>
                    <a:pt x="3797300" y="0"/>
                  </a:lnTo>
                  <a:lnTo>
                    <a:pt x="3797300" y="5054600"/>
                  </a:lnTo>
                  <a:lnTo>
                    <a:pt x="0" y="5054600"/>
                  </a:lnTo>
                  <a:close/>
                </a:path>
              </a:pathLst>
            </a:custGeom>
            <a:blipFill>
              <a:blip r:embed="rId13"/>
              <a:stretch>
                <a:fillRect l="0" t="-83" r="0" b="-83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190500" y="4229100"/>
              <a:ext cx="3416300" cy="647700"/>
            </a:xfrm>
            <a:custGeom>
              <a:avLst/>
              <a:gdLst/>
              <a:ahLst/>
              <a:cxnLst/>
              <a:rect r="r" b="b" t="t" l="l"/>
              <a:pathLst>
                <a:path h="647700" w="3416300">
                  <a:moveTo>
                    <a:pt x="0" y="0"/>
                  </a:moveTo>
                  <a:lnTo>
                    <a:pt x="3416300" y="0"/>
                  </a:lnTo>
                  <a:lnTo>
                    <a:pt x="3416300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24" id="24"/>
          <p:cNvGrpSpPr>
            <a:grpSpLocks noChangeAspect="true"/>
          </p:cNvGrpSpPr>
          <p:nvPr/>
        </p:nvGrpSpPr>
        <p:grpSpPr>
          <a:xfrm rot="0">
            <a:off x="8030545" y="5239003"/>
            <a:ext cx="3251475" cy="4328050"/>
            <a:chOff x="0" y="0"/>
            <a:chExt cx="3797300" cy="50546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3797300" cy="5054600"/>
            </a:xfrm>
            <a:custGeom>
              <a:avLst/>
              <a:gdLst/>
              <a:ahLst/>
              <a:cxnLst/>
              <a:rect r="r" b="b" t="t" l="l"/>
              <a:pathLst>
                <a:path h="5054600" w="3797300">
                  <a:moveTo>
                    <a:pt x="0" y="0"/>
                  </a:moveTo>
                  <a:lnTo>
                    <a:pt x="3797300" y="0"/>
                  </a:lnTo>
                  <a:lnTo>
                    <a:pt x="3797300" y="5054600"/>
                  </a:lnTo>
                  <a:lnTo>
                    <a:pt x="0" y="5054600"/>
                  </a:lnTo>
                  <a:close/>
                </a:path>
              </a:pathLst>
            </a:custGeom>
            <a:blipFill>
              <a:blip r:embed="rId14"/>
              <a:stretch>
                <a:fillRect l="0" t="-83" r="0" b="-83"/>
              </a:stretch>
            </a:blip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190500" y="4229100"/>
              <a:ext cx="3416300" cy="647700"/>
            </a:xfrm>
            <a:custGeom>
              <a:avLst/>
              <a:gdLst/>
              <a:ahLst/>
              <a:cxnLst/>
              <a:rect r="r" b="b" t="t" l="l"/>
              <a:pathLst>
                <a:path h="647700" w="3416300">
                  <a:moveTo>
                    <a:pt x="0" y="0"/>
                  </a:moveTo>
                  <a:lnTo>
                    <a:pt x="3416300" y="0"/>
                  </a:lnTo>
                  <a:lnTo>
                    <a:pt x="3416300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27" id="27"/>
          <p:cNvSpPr/>
          <p:nvPr/>
        </p:nvSpPr>
        <p:spPr>
          <a:xfrm flipH="false" flipV="false" rot="-1859816">
            <a:off x="3754755" y="310324"/>
            <a:ext cx="1228781" cy="468473"/>
          </a:xfrm>
          <a:custGeom>
            <a:avLst/>
            <a:gdLst/>
            <a:ahLst/>
            <a:cxnLst/>
            <a:rect r="r" b="b" t="t" l="l"/>
            <a:pathLst>
              <a:path h="468473" w="1228781">
                <a:moveTo>
                  <a:pt x="0" y="0"/>
                </a:moveTo>
                <a:lnTo>
                  <a:pt x="1228781" y="0"/>
                </a:lnTo>
                <a:lnTo>
                  <a:pt x="1228781" y="468473"/>
                </a:lnTo>
                <a:lnTo>
                  <a:pt x="0" y="46847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-1859816">
            <a:off x="3754755" y="5205625"/>
            <a:ext cx="1228781" cy="468473"/>
          </a:xfrm>
          <a:custGeom>
            <a:avLst/>
            <a:gdLst/>
            <a:ahLst/>
            <a:cxnLst/>
            <a:rect r="r" b="b" t="t" l="l"/>
            <a:pathLst>
              <a:path h="468473" w="1228781">
                <a:moveTo>
                  <a:pt x="0" y="0"/>
                </a:moveTo>
                <a:lnTo>
                  <a:pt x="1228781" y="0"/>
                </a:lnTo>
                <a:lnTo>
                  <a:pt x="1228781" y="468473"/>
                </a:lnTo>
                <a:lnTo>
                  <a:pt x="0" y="46847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-1859816">
            <a:off x="7680203" y="282956"/>
            <a:ext cx="1228781" cy="468473"/>
          </a:xfrm>
          <a:custGeom>
            <a:avLst/>
            <a:gdLst/>
            <a:ahLst/>
            <a:cxnLst/>
            <a:rect r="r" b="b" t="t" l="l"/>
            <a:pathLst>
              <a:path h="468473" w="1228781">
                <a:moveTo>
                  <a:pt x="0" y="0"/>
                </a:moveTo>
                <a:lnTo>
                  <a:pt x="1228782" y="0"/>
                </a:lnTo>
                <a:lnTo>
                  <a:pt x="1228782" y="468473"/>
                </a:lnTo>
                <a:lnTo>
                  <a:pt x="0" y="46847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-1859816">
            <a:off x="7680203" y="5205625"/>
            <a:ext cx="1228781" cy="468473"/>
          </a:xfrm>
          <a:custGeom>
            <a:avLst/>
            <a:gdLst/>
            <a:ahLst/>
            <a:cxnLst/>
            <a:rect r="r" b="b" t="t" l="l"/>
            <a:pathLst>
              <a:path h="468473" w="1228781">
                <a:moveTo>
                  <a:pt x="0" y="0"/>
                </a:moveTo>
                <a:lnTo>
                  <a:pt x="1228782" y="0"/>
                </a:lnTo>
                <a:lnTo>
                  <a:pt x="1228782" y="468473"/>
                </a:lnTo>
                <a:lnTo>
                  <a:pt x="0" y="46847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-1859816">
            <a:off x="10500679" y="9099670"/>
            <a:ext cx="1228781" cy="468473"/>
          </a:xfrm>
          <a:custGeom>
            <a:avLst/>
            <a:gdLst/>
            <a:ahLst/>
            <a:cxnLst/>
            <a:rect r="r" b="b" t="t" l="l"/>
            <a:pathLst>
              <a:path h="468473" w="1228781">
                <a:moveTo>
                  <a:pt x="0" y="0"/>
                </a:moveTo>
                <a:lnTo>
                  <a:pt x="1228782" y="0"/>
                </a:lnTo>
                <a:lnTo>
                  <a:pt x="1228782" y="468473"/>
                </a:lnTo>
                <a:lnTo>
                  <a:pt x="0" y="46847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-1859816">
            <a:off x="6515618" y="9099670"/>
            <a:ext cx="1228781" cy="468473"/>
          </a:xfrm>
          <a:custGeom>
            <a:avLst/>
            <a:gdLst/>
            <a:ahLst/>
            <a:cxnLst/>
            <a:rect r="r" b="b" t="t" l="l"/>
            <a:pathLst>
              <a:path h="468473" w="1228781">
                <a:moveTo>
                  <a:pt x="0" y="0"/>
                </a:moveTo>
                <a:lnTo>
                  <a:pt x="1228782" y="0"/>
                </a:lnTo>
                <a:lnTo>
                  <a:pt x="1228782" y="468473"/>
                </a:lnTo>
                <a:lnTo>
                  <a:pt x="0" y="46847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-1859816">
            <a:off x="10500679" y="4171239"/>
            <a:ext cx="1228781" cy="468473"/>
          </a:xfrm>
          <a:custGeom>
            <a:avLst/>
            <a:gdLst/>
            <a:ahLst/>
            <a:cxnLst/>
            <a:rect r="r" b="b" t="t" l="l"/>
            <a:pathLst>
              <a:path h="468473" w="1228781">
                <a:moveTo>
                  <a:pt x="0" y="0"/>
                </a:moveTo>
                <a:lnTo>
                  <a:pt x="1228782" y="0"/>
                </a:lnTo>
                <a:lnTo>
                  <a:pt x="1228782" y="468473"/>
                </a:lnTo>
                <a:lnTo>
                  <a:pt x="0" y="46847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-1859816">
            <a:off x="6515363" y="4171239"/>
            <a:ext cx="1228781" cy="468473"/>
          </a:xfrm>
          <a:custGeom>
            <a:avLst/>
            <a:gdLst/>
            <a:ahLst/>
            <a:cxnLst/>
            <a:rect r="r" b="b" t="t" l="l"/>
            <a:pathLst>
              <a:path h="468473" w="1228781">
                <a:moveTo>
                  <a:pt x="0" y="0"/>
                </a:moveTo>
                <a:lnTo>
                  <a:pt x="1228781" y="0"/>
                </a:lnTo>
                <a:lnTo>
                  <a:pt x="1228781" y="468473"/>
                </a:lnTo>
                <a:lnTo>
                  <a:pt x="0" y="46847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5" id="35"/>
          <p:cNvSpPr txBox="true"/>
          <p:nvPr/>
        </p:nvSpPr>
        <p:spPr>
          <a:xfrm rot="0">
            <a:off x="4482533" y="4114637"/>
            <a:ext cx="2582069" cy="5894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34"/>
              </a:lnSpc>
            </a:pPr>
            <a:r>
              <a:rPr lang="en-US" sz="1167" spc="229">
                <a:solidFill>
                  <a:srgbClr val="000000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semillero de esperanza</a:t>
            </a:r>
          </a:p>
          <a:p>
            <a:pPr algn="ctr">
              <a:lnSpc>
                <a:spcPts val="1634"/>
              </a:lnSpc>
            </a:pPr>
            <a:r>
              <a:rPr lang="en-US" b="true" sz="1167" spc="229">
                <a:solidFill>
                  <a:srgbClr val="000000"/>
                </a:solidFill>
                <a:latin typeface="Cinzel Decorative Bold"/>
                <a:ea typeface="Cinzel Decorative Bold"/>
                <a:cs typeface="Cinzel Decorative Bold"/>
                <a:sym typeface="Cinzel Decorative Bold"/>
              </a:rPr>
              <a:t>piba</a:t>
            </a:r>
          </a:p>
          <a:p>
            <a:pPr algn="ctr">
              <a:lnSpc>
                <a:spcPts val="1634"/>
              </a:lnSpc>
              <a:spcBef>
                <a:spcPct val="0"/>
              </a:spcBef>
            </a:pPr>
          </a:p>
        </p:txBody>
      </p:sp>
      <p:sp>
        <p:nvSpPr>
          <p:cNvPr name="TextBox 36" id="36"/>
          <p:cNvSpPr txBox="true"/>
          <p:nvPr/>
        </p:nvSpPr>
        <p:spPr>
          <a:xfrm rot="0">
            <a:off x="8294594" y="4101215"/>
            <a:ext cx="2582069" cy="5894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34"/>
              </a:lnSpc>
            </a:pPr>
            <a:r>
              <a:rPr lang="en-US" sz="1167" spc="229">
                <a:solidFill>
                  <a:srgbClr val="000000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semillero de esperanza</a:t>
            </a:r>
          </a:p>
          <a:p>
            <a:pPr algn="ctr">
              <a:lnSpc>
                <a:spcPts val="1634"/>
              </a:lnSpc>
            </a:pPr>
            <a:r>
              <a:rPr lang="en-US" b="true" sz="1167" spc="229">
                <a:solidFill>
                  <a:srgbClr val="000000"/>
                </a:solidFill>
                <a:latin typeface="Cinzel Decorative Bold"/>
                <a:ea typeface="Cinzel Decorative Bold"/>
                <a:cs typeface="Cinzel Decorative Bold"/>
                <a:sym typeface="Cinzel Decorative Bold"/>
              </a:rPr>
              <a:t>piba</a:t>
            </a:r>
          </a:p>
          <a:p>
            <a:pPr algn="ctr">
              <a:lnSpc>
                <a:spcPts val="1634"/>
              </a:lnSpc>
              <a:spcBef>
                <a:spcPct val="0"/>
              </a:spcBef>
            </a:pPr>
          </a:p>
        </p:txBody>
      </p:sp>
      <p:sp>
        <p:nvSpPr>
          <p:cNvPr name="TextBox 37" id="37"/>
          <p:cNvSpPr txBox="true"/>
          <p:nvPr/>
        </p:nvSpPr>
        <p:spPr>
          <a:xfrm rot="0">
            <a:off x="4376424" y="8881945"/>
            <a:ext cx="2794287" cy="7467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40"/>
              </a:lnSpc>
            </a:pPr>
            <a:r>
              <a:rPr lang="en-US" sz="886" spc="97">
                <a:solidFill>
                  <a:srgbClr val="000000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enseñando  manualidades a mujeres </a:t>
            </a:r>
          </a:p>
          <a:p>
            <a:pPr algn="ctr">
              <a:lnSpc>
                <a:spcPts val="1240"/>
              </a:lnSpc>
            </a:pPr>
            <a:r>
              <a:rPr lang="en-US" sz="886" spc="97">
                <a:solidFill>
                  <a:srgbClr val="000000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que no asisten a la iglesia</a:t>
            </a:r>
          </a:p>
          <a:p>
            <a:pPr algn="ctr">
              <a:lnSpc>
                <a:spcPts val="1240"/>
              </a:lnSpc>
            </a:pPr>
            <a:r>
              <a:rPr lang="en-US" b="true" sz="886" spc="97">
                <a:solidFill>
                  <a:srgbClr val="000000"/>
                </a:solidFill>
                <a:latin typeface="Cinzel Decorative Bold"/>
                <a:ea typeface="Cinzel Decorative Bold"/>
                <a:cs typeface="Cinzel Decorative Bold"/>
                <a:sym typeface="Cinzel Decorative Bold"/>
              </a:rPr>
              <a:t>renacer</a:t>
            </a:r>
          </a:p>
          <a:p>
            <a:pPr algn="ctr">
              <a:lnSpc>
                <a:spcPts val="1240"/>
              </a:lnSpc>
            </a:pPr>
          </a:p>
          <a:p>
            <a:pPr algn="ctr">
              <a:lnSpc>
                <a:spcPts val="1240"/>
              </a:lnSpc>
              <a:spcBef>
                <a:spcPct val="0"/>
              </a:spcBef>
            </a:pPr>
          </a:p>
        </p:txBody>
      </p:sp>
      <p:sp>
        <p:nvSpPr>
          <p:cNvPr name="TextBox 38" id="38"/>
          <p:cNvSpPr txBox="true"/>
          <p:nvPr/>
        </p:nvSpPr>
        <p:spPr>
          <a:xfrm rot="0">
            <a:off x="8210463" y="8904406"/>
            <a:ext cx="2904607" cy="5527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52"/>
              </a:lnSpc>
            </a:pPr>
            <a:r>
              <a:rPr lang="en-US" sz="823" spc="162">
                <a:solidFill>
                  <a:srgbClr val="000000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enseñando  manualidades a mujeres </a:t>
            </a:r>
          </a:p>
          <a:p>
            <a:pPr algn="ctr">
              <a:lnSpc>
                <a:spcPts val="1152"/>
              </a:lnSpc>
            </a:pPr>
            <a:r>
              <a:rPr lang="en-US" sz="823" spc="162">
                <a:solidFill>
                  <a:srgbClr val="000000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que no asisten a la iglesia</a:t>
            </a:r>
          </a:p>
          <a:p>
            <a:pPr algn="ctr">
              <a:lnSpc>
                <a:spcPts val="1152"/>
              </a:lnSpc>
            </a:pPr>
            <a:r>
              <a:rPr lang="en-US" b="true" sz="823" spc="162">
                <a:solidFill>
                  <a:srgbClr val="000000"/>
                </a:solidFill>
                <a:latin typeface="Cinzel Decorative Bold"/>
                <a:ea typeface="Cinzel Decorative Bold"/>
                <a:cs typeface="Cinzel Decorative Bold"/>
                <a:sym typeface="Cinzel Decorative Bold"/>
              </a:rPr>
              <a:t>renacer</a:t>
            </a:r>
          </a:p>
          <a:p>
            <a:pPr algn="ctr">
              <a:lnSpc>
                <a:spcPts val="1152"/>
              </a:lnSpc>
              <a:spcBef>
                <a:spcPct val="0"/>
              </a:spcBef>
            </a:pPr>
          </a:p>
        </p:txBody>
      </p:sp>
      <p:grpSp>
        <p:nvGrpSpPr>
          <p:cNvPr name="Group 39" id="39"/>
          <p:cNvGrpSpPr>
            <a:grpSpLocks noChangeAspect="true"/>
          </p:cNvGrpSpPr>
          <p:nvPr/>
        </p:nvGrpSpPr>
        <p:grpSpPr>
          <a:xfrm rot="0">
            <a:off x="11965162" y="5281512"/>
            <a:ext cx="3251475" cy="4328050"/>
            <a:chOff x="0" y="0"/>
            <a:chExt cx="3797300" cy="5054600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3797300" cy="5054600"/>
            </a:xfrm>
            <a:custGeom>
              <a:avLst/>
              <a:gdLst/>
              <a:ahLst/>
              <a:cxnLst/>
              <a:rect r="r" b="b" t="t" l="l"/>
              <a:pathLst>
                <a:path h="5054600" w="3797300">
                  <a:moveTo>
                    <a:pt x="0" y="0"/>
                  </a:moveTo>
                  <a:lnTo>
                    <a:pt x="3797300" y="0"/>
                  </a:lnTo>
                  <a:lnTo>
                    <a:pt x="3797300" y="5054600"/>
                  </a:lnTo>
                  <a:lnTo>
                    <a:pt x="0" y="5054600"/>
                  </a:lnTo>
                  <a:close/>
                </a:path>
              </a:pathLst>
            </a:custGeom>
            <a:blipFill>
              <a:blip r:embed="rId17"/>
              <a:stretch>
                <a:fillRect l="0" t="-83" r="0" b="-83"/>
              </a:stretch>
            </a:blipFill>
          </p:spPr>
        </p:sp>
        <p:sp>
          <p:nvSpPr>
            <p:cNvPr name="Freeform 41" id="41"/>
            <p:cNvSpPr/>
            <p:nvPr/>
          </p:nvSpPr>
          <p:spPr>
            <a:xfrm flipH="false" flipV="false" rot="0">
              <a:off x="190500" y="4229100"/>
              <a:ext cx="3416300" cy="647700"/>
            </a:xfrm>
            <a:custGeom>
              <a:avLst/>
              <a:gdLst/>
              <a:ahLst/>
              <a:cxnLst/>
              <a:rect r="r" b="b" t="t" l="l"/>
              <a:pathLst>
                <a:path h="647700" w="3416300">
                  <a:moveTo>
                    <a:pt x="0" y="0"/>
                  </a:moveTo>
                  <a:lnTo>
                    <a:pt x="3416300" y="0"/>
                  </a:lnTo>
                  <a:lnTo>
                    <a:pt x="3416300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42" id="42"/>
          <p:cNvSpPr/>
          <p:nvPr/>
        </p:nvSpPr>
        <p:spPr>
          <a:xfrm flipH="false" flipV="false" rot="-1859816">
            <a:off x="11572086" y="5205625"/>
            <a:ext cx="1228781" cy="468473"/>
          </a:xfrm>
          <a:custGeom>
            <a:avLst/>
            <a:gdLst/>
            <a:ahLst/>
            <a:cxnLst/>
            <a:rect r="r" b="b" t="t" l="l"/>
            <a:pathLst>
              <a:path h="468473" w="1228781">
                <a:moveTo>
                  <a:pt x="0" y="0"/>
                </a:moveTo>
                <a:lnTo>
                  <a:pt x="1228782" y="0"/>
                </a:lnTo>
                <a:lnTo>
                  <a:pt x="1228782" y="468473"/>
                </a:lnTo>
                <a:lnTo>
                  <a:pt x="0" y="46847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3" id="43"/>
          <p:cNvSpPr/>
          <p:nvPr/>
        </p:nvSpPr>
        <p:spPr>
          <a:xfrm flipH="false" flipV="false" rot="-1859816">
            <a:off x="14332695" y="9066540"/>
            <a:ext cx="1228781" cy="468473"/>
          </a:xfrm>
          <a:custGeom>
            <a:avLst/>
            <a:gdLst/>
            <a:ahLst/>
            <a:cxnLst/>
            <a:rect r="r" b="b" t="t" l="l"/>
            <a:pathLst>
              <a:path h="468473" w="1228781">
                <a:moveTo>
                  <a:pt x="0" y="0"/>
                </a:moveTo>
                <a:lnTo>
                  <a:pt x="1228781" y="0"/>
                </a:lnTo>
                <a:lnTo>
                  <a:pt x="1228781" y="468473"/>
                </a:lnTo>
                <a:lnTo>
                  <a:pt x="0" y="46847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4" id="44"/>
          <p:cNvSpPr txBox="true"/>
          <p:nvPr/>
        </p:nvSpPr>
        <p:spPr>
          <a:xfrm rot="0">
            <a:off x="12180604" y="8910129"/>
            <a:ext cx="2820591" cy="4813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292"/>
              </a:lnSpc>
            </a:pPr>
            <a:r>
              <a:rPr lang="en-US" sz="923" spc="101">
                <a:solidFill>
                  <a:srgbClr val="000000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desayuno para niños en condición </a:t>
            </a:r>
          </a:p>
          <a:p>
            <a:pPr algn="ctr" marL="0" indent="0" lvl="0">
              <a:lnSpc>
                <a:spcPts val="1292"/>
              </a:lnSpc>
            </a:pPr>
            <a:r>
              <a:rPr lang="en-US" sz="923" spc="101">
                <a:solidFill>
                  <a:srgbClr val="000000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de vulnerabilidad </a:t>
            </a:r>
          </a:p>
          <a:p>
            <a:pPr algn="ctr">
              <a:lnSpc>
                <a:spcPts val="1292"/>
              </a:lnSpc>
              <a:spcBef>
                <a:spcPct val="0"/>
              </a:spcBef>
            </a:pPr>
            <a:r>
              <a:rPr lang="en-US" b="true" sz="923" spc="101">
                <a:solidFill>
                  <a:srgbClr val="000000"/>
                </a:solidFill>
                <a:latin typeface="Cinzel Decorative Bold"/>
                <a:ea typeface="Cinzel Decorative Bold"/>
                <a:cs typeface="Cinzel Decorative Bold"/>
                <a:sym typeface="Cinzel Decorative Bold"/>
              </a:rPr>
              <a:t>renacer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333" r="0" b="-933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0504569">
            <a:off x="4124489" y="885036"/>
            <a:ext cx="10779063" cy="6090171"/>
          </a:xfrm>
          <a:custGeom>
            <a:avLst/>
            <a:gdLst/>
            <a:ahLst/>
            <a:cxnLst/>
            <a:rect r="r" b="b" t="t" l="l"/>
            <a:pathLst>
              <a:path h="6090171" w="10779063">
                <a:moveTo>
                  <a:pt x="0" y="0"/>
                </a:moveTo>
                <a:lnTo>
                  <a:pt x="10779063" y="0"/>
                </a:lnTo>
                <a:lnTo>
                  <a:pt x="10779063" y="6090171"/>
                </a:lnTo>
                <a:lnTo>
                  <a:pt x="0" y="60901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0504569">
            <a:off x="7559019" y="5594855"/>
            <a:ext cx="10779063" cy="6090171"/>
          </a:xfrm>
          <a:custGeom>
            <a:avLst/>
            <a:gdLst/>
            <a:ahLst/>
            <a:cxnLst/>
            <a:rect r="r" b="b" t="t" l="l"/>
            <a:pathLst>
              <a:path h="6090171" w="10779063">
                <a:moveTo>
                  <a:pt x="0" y="0"/>
                </a:moveTo>
                <a:lnTo>
                  <a:pt x="10779064" y="0"/>
                </a:lnTo>
                <a:lnTo>
                  <a:pt x="10779064" y="6090170"/>
                </a:lnTo>
                <a:lnTo>
                  <a:pt x="0" y="60901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000"/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448796">
            <a:off x="83591" y="2122690"/>
            <a:ext cx="3659677" cy="5832154"/>
          </a:xfrm>
          <a:custGeom>
            <a:avLst/>
            <a:gdLst/>
            <a:ahLst/>
            <a:cxnLst/>
            <a:rect r="r" b="b" t="t" l="l"/>
            <a:pathLst>
              <a:path h="5832154" w="3659677">
                <a:moveTo>
                  <a:pt x="0" y="0"/>
                </a:moveTo>
                <a:lnTo>
                  <a:pt x="3659677" y="0"/>
                </a:lnTo>
                <a:lnTo>
                  <a:pt x="3659677" y="5832154"/>
                </a:lnTo>
                <a:lnTo>
                  <a:pt x="0" y="58321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4162118">
            <a:off x="-2002715" y="4971474"/>
            <a:ext cx="6447367" cy="6100821"/>
          </a:xfrm>
          <a:custGeom>
            <a:avLst/>
            <a:gdLst/>
            <a:ahLst/>
            <a:cxnLst/>
            <a:rect r="r" b="b" t="t" l="l"/>
            <a:pathLst>
              <a:path h="6100821" w="6447367">
                <a:moveTo>
                  <a:pt x="0" y="0"/>
                </a:moveTo>
                <a:lnTo>
                  <a:pt x="6447367" y="0"/>
                </a:lnTo>
                <a:lnTo>
                  <a:pt x="6447367" y="6100821"/>
                </a:lnTo>
                <a:lnTo>
                  <a:pt x="0" y="61008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9449687">
            <a:off x="15429462" y="2018185"/>
            <a:ext cx="3659677" cy="5832154"/>
          </a:xfrm>
          <a:custGeom>
            <a:avLst/>
            <a:gdLst/>
            <a:ahLst/>
            <a:cxnLst/>
            <a:rect r="r" b="b" t="t" l="l"/>
            <a:pathLst>
              <a:path h="5832154" w="3659677">
                <a:moveTo>
                  <a:pt x="0" y="0"/>
                </a:moveTo>
                <a:lnTo>
                  <a:pt x="3659676" y="0"/>
                </a:lnTo>
                <a:lnTo>
                  <a:pt x="3659676" y="5832154"/>
                </a:lnTo>
                <a:lnTo>
                  <a:pt x="0" y="58321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7884015">
            <a:off x="14154401" y="-1731199"/>
            <a:ext cx="6447367" cy="6100821"/>
          </a:xfrm>
          <a:custGeom>
            <a:avLst/>
            <a:gdLst/>
            <a:ahLst/>
            <a:cxnLst/>
            <a:rect r="r" b="b" t="t" l="l"/>
            <a:pathLst>
              <a:path h="6100821" w="6447367">
                <a:moveTo>
                  <a:pt x="0" y="0"/>
                </a:moveTo>
                <a:lnTo>
                  <a:pt x="6447368" y="0"/>
                </a:lnTo>
                <a:lnTo>
                  <a:pt x="6447368" y="6100822"/>
                </a:lnTo>
                <a:lnTo>
                  <a:pt x="0" y="61008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-348434" y="-163087"/>
            <a:ext cx="2754269" cy="2147001"/>
            <a:chOff x="0" y="0"/>
            <a:chExt cx="3672359" cy="2862668"/>
          </a:xfrm>
        </p:grpSpPr>
        <p:sp>
          <p:nvSpPr>
            <p:cNvPr name="Freeform 10" id="10"/>
            <p:cNvSpPr/>
            <p:nvPr/>
          </p:nvSpPr>
          <p:spPr>
            <a:xfrm flipH="true" flipV="false" rot="-2700000">
              <a:off x="468009" y="266788"/>
              <a:ext cx="1572736" cy="1975179"/>
            </a:xfrm>
            <a:custGeom>
              <a:avLst/>
              <a:gdLst/>
              <a:ahLst/>
              <a:cxnLst/>
              <a:rect r="r" b="b" t="t" l="l"/>
              <a:pathLst>
                <a:path h="1975179" w="1572736">
                  <a:moveTo>
                    <a:pt x="1572737" y="0"/>
                  </a:moveTo>
                  <a:lnTo>
                    <a:pt x="0" y="0"/>
                  </a:lnTo>
                  <a:lnTo>
                    <a:pt x="0" y="1975179"/>
                  </a:lnTo>
                  <a:lnTo>
                    <a:pt x="1572737" y="1975179"/>
                  </a:lnTo>
                  <a:lnTo>
                    <a:pt x="1572737" y="0"/>
                  </a:lnTo>
                  <a:close/>
                </a:path>
              </a:pathLst>
            </a:custGeom>
            <a:blipFill>
              <a:blip r:embed="rId7">
                <a:alphaModFix amt="2322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1" id="11"/>
            <p:cNvSpPr txBox="true"/>
            <p:nvPr/>
          </p:nvSpPr>
          <p:spPr>
            <a:xfrm rot="5400000">
              <a:off x="1468959" y="921630"/>
              <a:ext cx="2065704" cy="181637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145"/>
                </a:lnSpc>
              </a:pPr>
              <a:r>
                <a:rPr lang="en-US" b="true" sz="1532" spc="301">
                  <a:solidFill>
                    <a:srgbClr val="000000">
                      <a:alpha val="42745"/>
                    </a:srgbClr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BAUTISTAS EJE CAFETERO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689228" y="1236456"/>
              <a:ext cx="995064" cy="15539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9846"/>
                </a:lnSpc>
              </a:pPr>
              <a:r>
                <a:rPr lang="en-US" sz="7033" spc="1758">
                  <a:solidFill>
                    <a:srgbClr val="000000">
                      <a:alpha val="42745"/>
                    </a:srgbClr>
                  </a:solidFill>
                  <a:latin typeface="Better Saturday"/>
                  <a:ea typeface="Better Saturday"/>
                  <a:cs typeface="Better Saturday"/>
                  <a:sym typeface="Better Saturday"/>
                </a:rPr>
                <a:t>M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918999" y="1319145"/>
              <a:ext cx="2753359" cy="81939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229"/>
                </a:lnSpc>
              </a:pPr>
              <a:r>
                <a:rPr lang="en-US" sz="3735" spc="3">
                  <a:solidFill>
                    <a:srgbClr val="000000">
                      <a:alpha val="42745"/>
                    </a:srgbClr>
                  </a:solidFill>
                  <a:latin typeface="Better Saturday"/>
                  <a:ea typeface="Better Saturday"/>
                  <a:cs typeface="Better Saturday"/>
                  <a:sym typeface="Better Saturday"/>
                </a:rPr>
                <a:t>ujeres</a:t>
              </a:r>
            </a:p>
          </p:txBody>
        </p:sp>
        <p:sp>
          <p:nvSpPr>
            <p:cNvPr name="Freeform 14" id="14"/>
            <p:cNvSpPr/>
            <p:nvPr/>
          </p:nvSpPr>
          <p:spPr>
            <a:xfrm flipH="false" flipV="false" rot="0">
              <a:off x="1775347" y="1144908"/>
              <a:ext cx="894858" cy="496646"/>
            </a:xfrm>
            <a:custGeom>
              <a:avLst/>
              <a:gdLst/>
              <a:ahLst/>
              <a:cxnLst/>
              <a:rect r="r" b="b" t="t" l="l"/>
              <a:pathLst>
                <a:path h="496646" w="894858">
                  <a:moveTo>
                    <a:pt x="0" y="0"/>
                  </a:moveTo>
                  <a:lnTo>
                    <a:pt x="894859" y="0"/>
                  </a:lnTo>
                  <a:lnTo>
                    <a:pt x="894859" y="496647"/>
                  </a:lnTo>
                  <a:lnTo>
                    <a:pt x="0" y="4966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16339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4050178" y="3554155"/>
            <a:ext cx="11094850" cy="52623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899"/>
              </a:lnSpc>
            </a:pPr>
            <a:r>
              <a:rPr lang="en-US" b="true" sz="11300" spc="847">
                <a:solidFill>
                  <a:srgbClr val="000000"/>
                </a:solidFill>
                <a:latin typeface="Cinzel Decorative Bold"/>
                <a:ea typeface="Cinzel Decorative Bold"/>
                <a:cs typeface="Cinzel Decorative Bold"/>
                <a:sym typeface="Cinzel Decorative Bold"/>
              </a:rPr>
              <a:t>DESARROLLO </a:t>
            </a:r>
          </a:p>
          <a:p>
            <a:pPr algn="ctr">
              <a:lnSpc>
                <a:spcPts val="13899"/>
              </a:lnSpc>
            </a:pPr>
            <a:r>
              <a:rPr lang="en-US" b="true" sz="11300" spc="847">
                <a:solidFill>
                  <a:srgbClr val="000000"/>
                </a:solidFill>
                <a:latin typeface="Cinzel Decorative Bold"/>
                <a:ea typeface="Cinzel Decorative Bold"/>
                <a:cs typeface="Cinzel Decorative Bold"/>
                <a:sym typeface="Cinzel Decorative Bold"/>
              </a:rPr>
              <a:t>INTEGRAL</a:t>
            </a:r>
          </a:p>
          <a:p>
            <a:pPr algn="ctr">
              <a:lnSpc>
                <a:spcPts val="13899"/>
              </a:lnSpc>
            </a:pP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333" r="0" b="-933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0504569">
            <a:off x="4124489" y="885036"/>
            <a:ext cx="10779063" cy="6090171"/>
          </a:xfrm>
          <a:custGeom>
            <a:avLst/>
            <a:gdLst/>
            <a:ahLst/>
            <a:cxnLst/>
            <a:rect r="r" b="b" t="t" l="l"/>
            <a:pathLst>
              <a:path h="6090171" w="10779063">
                <a:moveTo>
                  <a:pt x="0" y="0"/>
                </a:moveTo>
                <a:lnTo>
                  <a:pt x="10779063" y="0"/>
                </a:lnTo>
                <a:lnTo>
                  <a:pt x="10779063" y="6090171"/>
                </a:lnTo>
                <a:lnTo>
                  <a:pt x="0" y="60901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0504569">
            <a:off x="7568544" y="5594855"/>
            <a:ext cx="10779063" cy="6090171"/>
          </a:xfrm>
          <a:custGeom>
            <a:avLst/>
            <a:gdLst/>
            <a:ahLst/>
            <a:cxnLst/>
            <a:rect r="r" b="b" t="t" l="l"/>
            <a:pathLst>
              <a:path h="6090171" w="10779063">
                <a:moveTo>
                  <a:pt x="0" y="0"/>
                </a:moveTo>
                <a:lnTo>
                  <a:pt x="10779064" y="0"/>
                </a:lnTo>
                <a:lnTo>
                  <a:pt x="10779064" y="6090170"/>
                </a:lnTo>
                <a:lnTo>
                  <a:pt x="0" y="60901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000"/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448796">
            <a:off x="83591" y="2122690"/>
            <a:ext cx="3659677" cy="5832154"/>
          </a:xfrm>
          <a:custGeom>
            <a:avLst/>
            <a:gdLst/>
            <a:ahLst/>
            <a:cxnLst/>
            <a:rect r="r" b="b" t="t" l="l"/>
            <a:pathLst>
              <a:path h="5832154" w="3659677">
                <a:moveTo>
                  <a:pt x="0" y="0"/>
                </a:moveTo>
                <a:lnTo>
                  <a:pt x="3659677" y="0"/>
                </a:lnTo>
                <a:lnTo>
                  <a:pt x="3659677" y="5832154"/>
                </a:lnTo>
                <a:lnTo>
                  <a:pt x="0" y="58321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4162118">
            <a:off x="-2002715" y="4971474"/>
            <a:ext cx="6447367" cy="6100821"/>
          </a:xfrm>
          <a:custGeom>
            <a:avLst/>
            <a:gdLst/>
            <a:ahLst/>
            <a:cxnLst/>
            <a:rect r="r" b="b" t="t" l="l"/>
            <a:pathLst>
              <a:path h="6100821" w="6447367">
                <a:moveTo>
                  <a:pt x="0" y="0"/>
                </a:moveTo>
                <a:lnTo>
                  <a:pt x="6447367" y="0"/>
                </a:lnTo>
                <a:lnTo>
                  <a:pt x="6447367" y="6100821"/>
                </a:lnTo>
                <a:lnTo>
                  <a:pt x="0" y="61008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9449687">
            <a:off x="15429462" y="2018185"/>
            <a:ext cx="3659677" cy="5832154"/>
          </a:xfrm>
          <a:custGeom>
            <a:avLst/>
            <a:gdLst/>
            <a:ahLst/>
            <a:cxnLst/>
            <a:rect r="r" b="b" t="t" l="l"/>
            <a:pathLst>
              <a:path h="5832154" w="3659677">
                <a:moveTo>
                  <a:pt x="0" y="0"/>
                </a:moveTo>
                <a:lnTo>
                  <a:pt x="3659676" y="0"/>
                </a:lnTo>
                <a:lnTo>
                  <a:pt x="3659676" y="5832154"/>
                </a:lnTo>
                <a:lnTo>
                  <a:pt x="0" y="58321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7884015">
            <a:off x="14154401" y="-1731199"/>
            <a:ext cx="6447367" cy="6100821"/>
          </a:xfrm>
          <a:custGeom>
            <a:avLst/>
            <a:gdLst/>
            <a:ahLst/>
            <a:cxnLst/>
            <a:rect r="r" b="b" t="t" l="l"/>
            <a:pathLst>
              <a:path h="6100821" w="6447367">
                <a:moveTo>
                  <a:pt x="0" y="0"/>
                </a:moveTo>
                <a:lnTo>
                  <a:pt x="6447368" y="0"/>
                </a:lnTo>
                <a:lnTo>
                  <a:pt x="6447368" y="6100822"/>
                </a:lnTo>
                <a:lnTo>
                  <a:pt x="0" y="61008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-348434" y="-163087"/>
            <a:ext cx="2754269" cy="2147001"/>
            <a:chOff x="0" y="0"/>
            <a:chExt cx="3672359" cy="2862668"/>
          </a:xfrm>
        </p:grpSpPr>
        <p:sp>
          <p:nvSpPr>
            <p:cNvPr name="Freeform 10" id="10"/>
            <p:cNvSpPr/>
            <p:nvPr/>
          </p:nvSpPr>
          <p:spPr>
            <a:xfrm flipH="true" flipV="false" rot="-2700000">
              <a:off x="468009" y="266788"/>
              <a:ext cx="1572736" cy="1975179"/>
            </a:xfrm>
            <a:custGeom>
              <a:avLst/>
              <a:gdLst/>
              <a:ahLst/>
              <a:cxnLst/>
              <a:rect r="r" b="b" t="t" l="l"/>
              <a:pathLst>
                <a:path h="1975179" w="1572736">
                  <a:moveTo>
                    <a:pt x="1572737" y="0"/>
                  </a:moveTo>
                  <a:lnTo>
                    <a:pt x="0" y="0"/>
                  </a:lnTo>
                  <a:lnTo>
                    <a:pt x="0" y="1975179"/>
                  </a:lnTo>
                  <a:lnTo>
                    <a:pt x="1572737" y="1975179"/>
                  </a:lnTo>
                  <a:lnTo>
                    <a:pt x="1572737" y="0"/>
                  </a:lnTo>
                  <a:close/>
                </a:path>
              </a:pathLst>
            </a:custGeom>
            <a:blipFill>
              <a:blip r:embed="rId7">
                <a:alphaModFix amt="2322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1" id="11"/>
            <p:cNvSpPr txBox="true"/>
            <p:nvPr/>
          </p:nvSpPr>
          <p:spPr>
            <a:xfrm rot="5400000">
              <a:off x="1468959" y="921630"/>
              <a:ext cx="2065704" cy="181637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145"/>
                </a:lnSpc>
              </a:pPr>
              <a:r>
                <a:rPr lang="en-US" b="true" sz="1532" spc="301">
                  <a:solidFill>
                    <a:srgbClr val="000000">
                      <a:alpha val="42745"/>
                    </a:srgbClr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BAUTISTAS EJE CAFETERO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689228" y="1236456"/>
              <a:ext cx="995064" cy="15539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9846"/>
                </a:lnSpc>
              </a:pPr>
              <a:r>
                <a:rPr lang="en-US" sz="7033" spc="1758">
                  <a:solidFill>
                    <a:srgbClr val="000000">
                      <a:alpha val="42745"/>
                    </a:srgbClr>
                  </a:solidFill>
                  <a:latin typeface="Better Saturday"/>
                  <a:ea typeface="Better Saturday"/>
                  <a:cs typeface="Better Saturday"/>
                  <a:sym typeface="Better Saturday"/>
                </a:rPr>
                <a:t>M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918999" y="1319145"/>
              <a:ext cx="2753359" cy="81939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229"/>
                </a:lnSpc>
              </a:pPr>
              <a:r>
                <a:rPr lang="en-US" sz="3735" spc="3">
                  <a:solidFill>
                    <a:srgbClr val="000000">
                      <a:alpha val="42745"/>
                    </a:srgbClr>
                  </a:solidFill>
                  <a:latin typeface="Better Saturday"/>
                  <a:ea typeface="Better Saturday"/>
                  <a:cs typeface="Better Saturday"/>
                  <a:sym typeface="Better Saturday"/>
                </a:rPr>
                <a:t>ujeres</a:t>
              </a:r>
            </a:p>
          </p:txBody>
        </p:sp>
        <p:sp>
          <p:nvSpPr>
            <p:cNvPr name="Freeform 14" id="14"/>
            <p:cNvSpPr/>
            <p:nvPr/>
          </p:nvSpPr>
          <p:spPr>
            <a:xfrm flipH="false" flipV="false" rot="0">
              <a:off x="1775347" y="1144908"/>
              <a:ext cx="894858" cy="496646"/>
            </a:xfrm>
            <a:custGeom>
              <a:avLst/>
              <a:gdLst/>
              <a:ahLst/>
              <a:cxnLst/>
              <a:rect r="r" b="b" t="t" l="l"/>
              <a:pathLst>
                <a:path h="496646" w="894858">
                  <a:moveTo>
                    <a:pt x="0" y="0"/>
                  </a:moveTo>
                  <a:lnTo>
                    <a:pt x="894859" y="0"/>
                  </a:lnTo>
                  <a:lnTo>
                    <a:pt x="894859" y="496647"/>
                  </a:lnTo>
                  <a:lnTo>
                    <a:pt x="0" y="4966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16339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5" id="15"/>
          <p:cNvGrpSpPr>
            <a:grpSpLocks noChangeAspect="true"/>
          </p:cNvGrpSpPr>
          <p:nvPr/>
        </p:nvGrpSpPr>
        <p:grpSpPr>
          <a:xfrm rot="0">
            <a:off x="9525892" y="403301"/>
            <a:ext cx="3395349" cy="4519561"/>
            <a:chOff x="0" y="0"/>
            <a:chExt cx="3797300" cy="50546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3797300" cy="5054600"/>
            </a:xfrm>
            <a:custGeom>
              <a:avLst/>
              <a:gdLst/>
              <a:ahLst/>
              <a:cxnLst/>
              <a:rect r="r" b="b" t="t" l="l"/>
              <a:pathLst>
                <a:path h="5054600" w="3797300">
                  <a:moveTo>
                    <a:pt x="0" y="0"/>
                  </a:moveTo>
                  <a:lnTo>
                    <a:pt x="3797300" y="0"/>
                  </a:lnTo>
                  <a:lnTo>
                    <a:pt x="3797300" y="5054600"/>
                  </a:lnTo>
                  <a:lnTo>
                    <a:pt x="0" y="5054600"/>
                  </a:lnTo>
                  <a:close/>
                </a:path>
              </a:pathLst>
            </a:custGeom>
            <a:blipFill>
              <a:blip r:embed="rId11"/>
              <a:stretch>
                <a:fillRect l="-102126" t="0" r="-102126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190500" y="4229100"/>
              <a:ext cx="3416300" cy="647700"/>
            </a:xfrm>
            <a:custGeom>
              <a:avLst/>
              <a:gdLst/>
              <a:ahLst/>
              <a:cxnLst/>
              <a:rect r="r" b="b" t="t" l="l"/>
              <a:pathLst>
                <a:path h="647700" w="3416300">
                  <a:moveTo>
                    <a:pt x="0" y="0"/>
                  </a:moveTo>
                  <a:lnTo>
                    <a:pt x="3416300" y="0"/>
                  </a:lnTo>
                  <a:lnTo>
                    <a:pt x="3416300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8" id="18"/>
          <p:cNvGrpSpPr>
            <a:grpSpLocks noChangeAspect="true"/>
          </p:cNvGrpSpPr>
          <p:nvPr/>
        </p:nvGrpSpPr>
        <p:grpSpPr>
          <a:xfrm rot="0">
            <a:off x="5471371" y="403301"/>
            <a:ext cx="3395349" cy="4519561"/>
            <a:chOff x="0" y="0"/>
            <a:chExt cx="3797300" cy="50546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3797300" cy="5054600"/>
            </a:xfrm>
            <a:custGeom>
              <a:avLst/>
              <a:gdLst/>
              <a:ahLst/>
              <a:cxnLst/>
              <a:rect r="r" b="b" t="t" l="l"/>
              <a:pathLst>
                <a:path h="5054600" w="3797300">
                  <a:moveTo>
                    <a:pt x="0" y="0"/>
                  </a:moveTo>
                  <a:lnTo>
                    <a:pt x="3797300" y="0"/>
                  </a:lnTo>
                  <a:lnTo>
                    <a:pt x="3797300" y="5054600"/>
                  </a:lnTo>
                  <a:lnTo>
                    <a:pt x="0" y="5054600"/>
                  </a:lnTo>
                  <a:close/>
                </a:path>
              </a:pathLst>
            </a:custGeom>
            <a:blipFill>
              <a:blip r:embed="rId12"/>
              <a:stretch>
                <a:fillRect l="-49708" t="0" r="-49708" b="0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190500" y="4229100"/>
              <a:ext cx="3416300" cy="647700"/>
            </a:xfrm>
            <a:custGeom>
              <a:avLst/>
              <a:gdLst/>
              <a:ahLst/>
              <a:cxnLst/>
              <a:rect r="r" b="b" t="t" l="l"/>
              <a:pathLst>
                <a:path h="647700" w="3416300">
                  <a:moveTo>
                    <a:pt x="0" y="0"/>
                  </a:moveTo>
                  <a:lnTo>
                    <a:pt x="3416300" y="0"/>
                  </a:lnTo>
                  <a:lnTo>
                    <a:pt x="3416300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21" id="21"/>
          <p:cNvGrpSpPr>
            <a:grpSpLocks noChangeAspect="true"/>
          </p:cNvGrpSpPr>
          <p:nvPr/>
        </p:nvGrpSpPr>
        <p:grpSpPr>
          <a:xfrm rot="0">
            <a:off x="5471371" y="5470823"/>
            <a:ext cx="3395349" cy="4519561"/>
            <a:chOff x="0" y="0"/>
            <a:chExt cx="3797300" cy="50546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3797300" cy="5054600"/>
            </a:xfrm>
            <a:custGeom>
              <a:avLst/>
              <a:gdLst/>
              <a:ahLst/>
              <a:cxnLst/>
              <a:rect r="r" b="b" t="t" l="l"/>
              <a:pathLst>
                <a:path h="5054600" w="3797300">
                  <a:moveTo>
                    <a:pt x="0" y="0"/>
                  </a:moveTo>
                  <a:lnTo>
                    <a:pt x="3797300" y="0"/>
                  </a:lnTo>
                  <a:lnTo>
                    <a:pt x="3797300" y="5054600"/>
                  </a:lnTo>
                  <a:lnTo>
                    <a:pt x="0" y="5054600"/>
                  </a:lnTo>
                  <a:close/>
                </a:path>
              </a:pathLst>
            </a:custGeom>
            <a:blipFill>
              <a:blip r:embed="rId13"/>
              <a:stretch>
                <a:fillRect l="-38847" t="0" r="-38847" b="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190500" y="4229100"/>
              <a:ext cx="3416300" cy="647700"/>
            </a:xfrm>
            <a:custGeom>
              <a:avLst/>
              <a:gdLst/>
              <a:ahLst/>
              <a:cxnLst/>
              <a:rect r="r" b="b" t="t" l="l"/>
              <a:pathLst>
                <a:path h="647700" w="3416300">
                  <a:moveTo>
                    <a:pt x="0" y="0"/>
                  </a:moveTo>
                  <a:lnTo>
                    <a:pt x="3416300" y="0"/>
                  </a:lnTo>
                  <a:lnTo>
                    <a:pt x="3416300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24" id="24"/>
          <p:cNvGrpSpPr>
            <a:grpSpLocks noChangeAspect="true"/>
          </p:cNvGrpSpPr>
          <p:nvPr/>
        </p:nvGrpSpPr>
        <p:grpSpPr>
          <a:xfrm rot="0">
            <a:off x="9525892" y="5470823"/>
            <a:ext cx="3395349" cy="4519561"/>
            <a:chOff x="0" y="0"/>
            <a:chExt cx="3797300" cy="50546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3797300" cy="5054600"/>
            </a:xfrm>
            <a:custGeom>
              <a:avLst/>
              <a:gdLst/>
              <a:ahLst/>
              <a:cxnLst/>
              <a:rect r="r" b="b" t="t" l="l"/>
              <a:pathLst>
                <a:path h="5054600" w="3797300">
                  <a:moveTo>
                    <a:pt x="0" y="0"/>
                  </a:moveTo>
                  <a:lnTo>
                    <a:pt x="3797300" y="0"/>
                  </a:lnTo>
                  <a:lnTo>
                    <a:pt x="3797300" y="5054600"/>
                  </a:lnTo>
                  <a:lnTo>
                    <a:pt x="0" y="5054600"/>
                  </a:lnTo>
                  <a:close/>
                </a:path>
              </a:pathLst>
            </a:custGeom>
            <a:blipFill>
              <a:blip r:embed="rId14"/>
              <a:stretch>
                <a:fillRect l="-118365" t="0" r="-70220" b="0"/>
              </a:stretch>
            </a:blip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190500" y="4229100"/>
              <a:ext cx="3416300" cy="647700"/>
            </a:xfrm>
            <a:custGeom>
              <a:avLst/>
              <a:gdLst/>
              <a:ahLst/>
              <a:cxnLst/>
              <a:rect r="r" b="b" t="t" l="l"/>
              <a:pathLst>
                <a:path h="647700" w="3416300">
                  <a:moveTo>
                    <a:pt x="0" y="0"/>
                  </a:moveTo>
                  <a:lnTo>
                    <a:pt x="3416300" y="0"/>
                  </a:lnTo>
                  <a:lnTo>
                    <a:pt x="3416300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27" id="27"/>
          <p:cNvSpPr/>
          <p:nvPr/>
        </p:nvSpPr>
        <p:spPr>
          <a:xfrm flipH="false" flipV="false" rot="-1859816">
            <a:off x="5060903" y="324056"/>
            <a:ext cx="1283154" cy="489202"/>
          </a:xfrm>
          <a:custGeom>
            <a:avLst/>
            <a:gdLst/>
            <a:ahLst/>
            <a:cxnLst/>
            <a:rect r="r" b="b" t="t" l="l"/>
            <a:pathLst>
              <a:path h="489202" w="1283154">
                <a:moveTo>
                  <a:pt x="0" y="0"/>
                </a:moveTo>
                <a:lnTo>
                  <a:pt x="1283153" y="0"/>
                </a:lnTo>
                <a:lnTo>
                  <a:pt x="1283153" y="489202"/>
                </a:lnTo>
                <a:lnTo>
                  <a:pt x="0" y="48920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-1859816">
            <a:off x="5060903" y="5435968"/>
            <a:ext cx="1283154" cy="489202"/>
          </a:xfrm>
          <a:custGeom>
            <a:avLst/>
            <a:gdLst/>
            <a:ahLst/>
            <a:cxnLst/>
            <a:rect r="r" b="b" t="t" l="l"/>
            <a:pathLst>
              <a:path h="489202" w="1283154">
                <a:moveTo>
                  <a:pt x="0" y="0"/>
                </a:moveTo>
                <a:lnTo>
                  <a:pt x="1283153" y="0"/>
                </a:lnTo>
                <a:lnTo>
                  <a:pt x="1283153" y="489203"/>
                </a:lnTo>
                <a:lnTo>
                  <a:pt x="0" y="48920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-1859816">
            <a:off x="9160048" y="295477"/>
            <a:ext cx="1283154" cy="489202"/>
          </a:xfrm>
          <a:custGeom>
            <a:avLst/>
            <a:gdLst/>
            <a:ahLst/>
            <a:cxnLst/>
            <a:rect r="r" b="b" t="t" l="l"/>
            <a:pathLst>
              <a:path h="489202" w="1283154">
                <a:moveTo>
                  <a:pt x="0" y="0"/>
                </a:moveTo>
                <a:lnTo>
                  <a:pt x="1283154" y="0"/>
                </a:lnTo>
                <a:lnTo>
                  <a:pt x="1283154" y="489202"/>
                </a:lnTo>
                <a:lnTo>
                  <a:pt x="0" y="48920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-1859816">
            <a:off x="9160048" y="5435968"/>
            <a:ext cx="1283154" cy="489202"/>
          </a:xfrm>
          <a:custGeom>
            <a:avLst/>
            <a:gdLst/>
            <a:ahLst/>
            <a:cxnLst/>
            <a:rect r="r" b="b" t="t" l="l"/>
            <a:pathLst>
              <a:path h="489202" w="1283154">
                <a:moveTo>
                  <a:pt x="0" y="0"/>
                </a:moveTo>
                <a:lnTo>
                  <a:pt x="1283154" y="0"/>
                </a:lnTo>
                <a:lnTo>
                  <a:pt x="1283154" y="489203"/>
                </a:lnTo>
                <a:lnTo>
                  <a:pt x="0" y="48920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-1859816">
            <a:off x="12105327" y="9502321"/>
            <a:ext cx="1283154" cy="489202"/>
          </a:xfrm>
          <a:custGeom>
            <a:avLst/>
            <a:gdLst/>
            <a:ahLst/>
            <a:cxnLst/>
            <a:rect r="r" b="b" t="t" l="l"/>
            <a:pathLst>
              <a:path h="489202" w="1283154">
                <a:moveTo>
                  <a:pt x="0" y="0"/>
                </a:moveTo>
                <a:lnTo>
                  <a:pt x="1283154" y="0"/>
                </a:lnTo>
                <a:lnTo>
                  <a:pt x="1283154" y="489202"/>
                </a:lnTo>
                <a:lnTo>
                  <a:pt x="0" y="48920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-1859816">
            <a:off x="7943932" y="9502321"/>
            <a:ext cx="1283154" cy="489202"/>
          </a:xfrm>
          <a:custGeom>
            <a:avLst/>
            <a:gdLst/>
            <a:ahLst/>
            <a:cxnLst/>
            <a:rect r="r" b="b" t="t" l="l"/>
            <a:pathLst>
              <a:path h="489202" w="1283154">
                <a:moveTo>
                  <a:pt x="0" y="0"/>
                </a:moveTo>
                <a:lnTo>
                  <a:pt x="1283153" y="0"/>
                </a:lnTo>
                <a:lnTo>
                  <a:pt x="1283153" y="489202"/>
                </a:lnTo>
                <a:lnTo>
                  <a:pt x="0" y="48920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-1859816">
            <a:off x="12105327" y="4355812"/>
            <a:ext cx="1283154" cy="489202"/>
          </a:xfrm>
          <a:custGeom>
            <a:avLst/>
            <a:gdLst/>
            <a:ahLst/>
            <a:cxnLst/>
            <a:rect r="r" b="b" t="t" l="l"/>
            <a:pathLst>
              <a:path h="489202" w="1283154">
                <a:moveTo>
                  <a:pt x="0" y="0"/>
                </a:moveTo>
                <a:lnTo>
                  <a:pt x="1283154" y="0"/>
                </a:lnTo>
                <a:lnTo>
                  <a:pt x="1283154" y="489203"/>
                </a:lnTo>
                <a:lnTo>
                  <a:pt x="0" y="48920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-1859816">
            <a:off x="7943665" y="4355812"/>
            <a:ext cx="1283154" cy="489202"/>
          </a:xfrm>
          <a:custGeom>
            <a:avLst/>
            <a:gdLst/>
            <a:ahLst/>
            <a:cxnLst/>
            <a:rect r="r" b="b" t="t" l="l"/>
            <a:pathLst>
              <a:path h="489202" w="1283154">
                <a:moveTo>
                  <a:pt x="0" y="0"/>
                </a:moveTo>
                <a:lnTo>
                  <a:pt x="1283154" y="0"/>
                </a:lnTo>
                <a:lnTo>
                  <a:pt x="1283154" y="489203"/>
                </a:lnTo>
                <a:lnTo>
                  <a:pt x="0" y="48920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5" id="35"/>
          <p:cNvSpPr txBox="true"/>
          <p:nvPr/>
        </p:nvSpPr>
        <p:spPr>
          <a:xfrm rot="0">
            <a:off x="9757770" y="4267669"/>
            <a:ext cx="2844000" cy="5588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95"/>
              </a:lnSpc>
            </a:pPr>
            <a:r>
              <a:rPr lang="en-US" sz="1068" spc="86">
                <a:solidFill>
                  <a:srgbClr val="000000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encuentro nacional de mujeres</a:t>
            </a:r>
          </a:p>
          <a:p>
            <a:pPr algn="ctr">
              <a:lnSpc>
                <a:spcPts val="1495"/>
              </a:lnSpc>
            </a:pPr>
            <a:r>
              <a:rPr lang="en-US" b="true" sz="1068" spc="86">
                <a:solidFill>
                  <a:srgbClr val="000000"/>
                </a:solidFill>
                <a:latin typeface="Cinzel Decorative Bold"/>
                <a:ea typeface="Cinzel Decorative Bold"/>
                <a:cs typeface="Cinzel Decorative Bold"/>
                <a:sym typeface="Cinzel Decorative Bold"/>
              </a:rPr>
              <a:t>berea</a:t>
            </a:r>
          </a:p>
          <a:p>
            <a:pPr algn="ctr">
              <a:lnSpc>
                <a:spcPts val="1495"/>
              </a:lnSpc>
              <a:spcBef>
                <a:spcPct val="0"/>
              </a:spcBef>
            </a:pPr>
          </a:p>
        </p:txBody>
      </p:sp>
      <p:sp>
        <p:nvSpPr>
          <p:cNvPr name="TextBox 36" id="36"/>
          <p:cNvSpPr txBox="true"/>
          <p:nvPr/>
        </p:nvSpPr>
        <p:spPr>
          <a:xfrm rot="0">
            <a:off x="5887871" y="4267669"/>
            <a:ext cx="2473218" cy="5588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95"/>
              </a:lnSpc>
            </a:pPr>
            <a:r>
              <a:rPr lang="en-US" sz="1068" spc="86">
                <a:solidFill>
                  <a:srgbClr val="000000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celebración día de la mujer</a:t>
            </a:r>
          </a:p>
          <a:p>
            <a:pPr algn="ctr">
              <a:lnSpc>
                <a:spcPts val="1495"/>
              </a:lnSpc>
            </a:pPr>
            <a:r>
              <a:rPr lang="en-US" b="true" sz="1068" spc="86">
                <a:solidFill>
                  <a:srgbClr val="000000"/>
                </a:solidFill>
                <a:latin typeface="Cinzel Decorative Bold"/>
                <a:ea typeface="Cinzel Decorative Bold"/>
                <a:cs typeface="Cinzel Decorative Bold"/>
                <a:sym typeface="Cinzel Decorative Bold"/>
              </a:rPr>
              <a:t>berea</a:t>
            </a:r>
          </a:p>
          <a:p>
            <a:pPr algn="ctr">
              <a:lnSpc>
                <a:spcPts val="1495"/>
              </a:lnSpc>
              <a:spcBef>
                <a:spcPct val="0"/>
              </a:spcBef>
            </a:pPr>
          </a:p>
        </p:txBody>
      </p:sp>
      <p:sp>
        <p:nvSpPr>
          <p:cNvPr name="TextBox 37" id="37"/>
          <p:cNvSpPr txBox="true"/>
          <p:nvPr/>
        </p:nvSpPr>
        <p:spPr>
          <a:xfrm rot="0">
            <a:off x="5887871" y="9290573"/>
            <a:ext cx="2254603" cy="4756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997"/>
              </a:lnSpc>
            </a:pPr>
            <a:r>
              <a:rPr lang="en-US" sz="1426" spc="115">
                <a:solidFill>
                  <a:srgbClr val="000000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reunión de mujeres</a:t>
            </a:r>
          </a:p>
          <a:p>
            <a:pPr algn="ctr">
              <a:lnSpc>
                <a:spcPts val="1997"/>
              </a:lnSpc>
              <a:spcBef>
                <a:spcPct val="0"/>
              </a:spcBef>
            </a:pPr>
            <a:r>
              <a:rPr lang="en-US" b="true" sz="1426" spc="115">
                <a:solidFill>
                  <a:srgbClr val="000000"/>
                </a:solidFill>
                <a:latin typeface="Cinzel Decorative Bold"/>
                <a:ea typeface="Cinzel Decorative Bold"/>
                <a:cs typeface="Cinzel Decorative Bold"/>
                <a:sym typeface="Cinzel Decorative Bold"/>
              </a:rPr>
              <a:t>piba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10145051" y="9287773"/>
            <a:ext cx="2157032" cy="4591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76"/>
              </a:lnSpc>
            </a:pPr>
            <a:r>
              <a:rPr lang="en-US" sz="1340" spc="108">
                <a:solidFill>
                  <a:srgbClr val="000000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reuniÓn de mujeres</a:t>
            </a:r>
          </a:p>
          <a:p>
            <a:pPr algn="ctr">
              <a:lnSpc>
                <a:spcPts val="1876"/>
              </a:lnSpc>
              <a:spcBef>
                <a:spcPct val="0"/>
              </a:spcBef>
            </a:pPr>
            <a:r>
              <a:rPr lang="en-US" b="true" sz="1340" spc="108">
                <a:solidFill>
                  <a:srgbClr val="000000"/>
                </a:solidFill>
                <a:latin typeface="Cinzel Decorative Bold"/>
                <a:ea typeface="Cinzel Decorative Bold"/>
                <a:cs typeface="Cinzel Decorative Bold"/>
                <a:sym typeface="Cinzel Decorative Bold"/>
              </a:rPr>
              <a:t>berea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333" r="0" b="-933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0504569">
            <a:off x="4124489" y="885036"/>
            <a:ext cx="10779063" cy="6090171"/>
          </a:xfrm>
          <a:custGeom>
            <a:avLst/>
            <a:gdLst/>
            <a:ahLst/>
            <a:cxnLst/>
            <a:rect r="r" b="b" t="t" l="l"/>
            <a:pathLst>
              <a:path h="6090171" w="10779063">
                <a:moveTo>
                  <a:pt x="0" y="0"/>
                </a:moveTo>
                <a:lnTo>
                  <a:pt x="10779063" y="0"/>
                </a:lnTo>
                <a:lnTo>
                  <a:pt x="10779063" y="6090171"/>
                </a:lnTo>
                <a:lnTo>
                  <a:pt x="0" y="60901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0504569">
            <a:off x="7568544" y="5594855"/>
            <a:ext cx="10779063" cy="6090171"/>
          </a:xfrm>
          <a:custGeom>
            <a:avLst/>
            <a:gdLst/>
            <a:ahLst/>
            <a:cxnLst/>
            <a:rect r="r" b="b" t="t" l="l"/>
            <a:pathLst>
              <a:path h="6090171" w="10779063">
                <a:moveTo>
                  <a:pt x="0" y="0"/>
                </a:moveTo>
                <a:lnTo>
                  <a:pt x="10779064" y="0"/>
                </a:lnTo>
                <a:lnTo>
                  <a:pt x="10779064" y="6090170"/>
                </a:lnTo>
                <a:lnTo>
                  <a:pt x="0" y="60901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000"/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448796">
            <a:off x="83591" y="2122690"/>
            <a:ext cx="3659677" cy="5832154"/>
          </a:xfrm>
          <a:custGeom>
            <a:avLst/>
            <a:gdLst/>
            <a:ahLst/>
            <a:cxnLst/>
            <a:rect r="r" b="b" t="t" l="l"/>
            <a:pathLst>
              <a:path h="5832154" w="3659677">
                <a:moveTo>
                  <a:pt x="0" y="0"/>
                </a:moveTo>
                <a:lnTo>
                  <a:pt x="3659677" y="0"/>
                </a:lnTo>
                <a:lnTo>
                  <a:pt x="3659677" y="5832154"/>
                </a:lnTo>
                <a:lnTo>
                  <a:pt x="0" y="58321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4162118">
            <a:off x="-2002715" y="4971474"/>
            <a:ext cx="6447367" cy="6100821"/>
          </a:xfrm>
          <a:custGeom>
            <a:avLst/>
            <a:gdLst/>
            <a:ahLst/>
            <a:cxnLst/>
            <a:rect r="r" b="b" t="t" l="l"/>
            <a:pathLst>
              <a:path h="6100821" w="6447367">
                <a:moveTo>
                  <a:pt x="0" y="0"/>
                </a:moveTo>
                <a:lnTo>
                  <a:pt x="6447367" y="0"/>
                </a:lnTo>
                <a:lnTo>
                  <a:pt x="6447367" y="6100821"/>
                </a:lnTo>
                <a:lnTo>
                  <a:pt x="0" y="61008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9449687">
            <a:off x="14733393" y="1992904"/>
            <a:ext cx="3659677" cy="5832154"/>
          </a:xfrm>
          <a:custGeom>
            <a:avLst/>
            <a:gdLst/>
            <a:ahLst/>
            <a:cxnLst/>
            <a:rect r="r" b="b" t="t" l="l"/>
            <a:pathLst>
              <a:path h="5832154" w="3659677">
                <a:moveTo>
                  <a:pt x="0" y="0"/>
                </a:moveTo>
                <a:lnTo>
                  <a:pt x="3659676" y="0"/>
                </a:lnTo>
                <a:lnTo>
                  <a:pt x="3659676" y="5832154"/>
                </a:lnTo>
                <a:lnTo>
                  <a:pt x="0" y="58321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7884015">
            <a:off x="14272545" y="-1695030"/>
            <a:ext cx="6447367" cy="6100821"/>
          </a:xfrm>
          <a:custGeom>
            <a:avLst/>
            <a:gdLst/>
            <a:ahLst/>
            <a:cxnLst/>
            <a:rect r="r" b="b" t="t" l="l"/>
            <a:pathLst>
              <a:path h="6100821" w="6447367">
                <a:moveTo>
                  <a:pt x="0" y="0"/>
                </a:moveTo>
                <a:lnTo>
                  <a:pt x="6447367" y="0"/>
                </a:lnTo>
                <a:lnTo>
                  <a:pt x="6447367" y="6100822"/>
                </a:lnTo>
                <a:lnTo>
                  <a:pt x="0" y="61008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-348434" y="-163087"/>
            <a:ext cx="2754269" cy="2147001"/>
            <a:chOff x="0" y="0"/>
            <a:chExt cx="3672359" cy="2862668"/>
          </a:xfrm>
        </p:grpSpPr>
        <p:sp>
          <p:nvSpPr>
            <p:cNvPr name="Freeform 10" id="10"/>
            <p:cNvSpPr/>
            <p:nvPr/>
          </p:nvSpPr>
          <p:spPr>
            <a:xfrm flipH="true" flipV="false" rot="-2700000">
              <a:off x="468009" y="266788"/>
              <a:ext cx="1572736" cy="1975179"/>
            </a:xfrm>
            <a:custGeom>
              <a:avLst/>
              <a:gdLst/>
              <a:ahLst/>
              <a:cxnLst/>
              <a:rect r="r" b="b" t="t" l="l"/>
              <a:pathLst>
                <a:path h="1975179" w="1572736">
                  <a:moveTo>
                    <a:pt x="1572737" y="0"/>
                  </a:moveTo>
                  <a:lnTo>
                    <a:pt x="0" y="0"/>
                  </a:lnTo>
                  <a:lnTo>
                    <a:pt x="0" y="1975179"/>
                  </a:lnTo>
                  <a:lnTo>
                    <a:pt x="1572737" y="1975179"/>
                  </a:lnTo>
                  <a:lnTo>
                    <a:pt x="1572737" y="0"/>
                  </a:lnTo>
                  <a:close/>
                </a:path>
              </a:pathLst>
            </a:custGeom>
            <a:blipFill>
              <a:blip r:embed="rId7">
                <a:alphaModFix amt="2322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1" id="11"/>
            <p:cNvSpPr txBox="true"/>
            <p:nvPr/>
          </p:nvSpPr>
          <p:spPr>
            <a:xfrm rot="5400000">
              <a:off x="1468959" y="921630"/>
              <a:ext cx="2065704" cy="181637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145"/>
                </a:lnSpc>
              </a:pPr>
              <a:r>
                <a:rPr lang="en-US" b="true" sz="1532" spc="301">
                  <a:solidFill>
                    <a:srgbClr val="000000">
                      <a:alpha val="42745"/>
                    </a:srgbClr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BAUTISTAS EJE CAFETERO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689228" y="1236456"/>
              <a:ext cx="995064" cy="15539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9846"/>
                </a:lnSpc>
              </a:pPr>
              <a:r>
                <a:rPr lang="en-US" sz="7033" spc="1758">
                  <a:solidFill>
                    <a:srgbClr val="000000">
                      <a:alpha val="42745"/>
                    </a:srgbClr>
                  </a:solidFill>
                  <a:latin typeface="Better Saturday"/>
                  <a:ea typeface="Better Saturday"/>
                  <a:cs typeface="Better Saturday"/>
                  <a:sym typeface="Better Saturday"/>
                </a:rPr>
                <a:t>M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918999" y="1319145"/>
              <a:ext cx="2753359" cy="81939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229"/>
                </a:lnSpc>
              </a:pPr>
              <a:r>
                <a:rPr lang="en-US" sz="3735" spc="3">
                  <a:solidFill>
                    <a:srgbClr val="000000">
                      <a:alpha val="42745"/>
                    </a:srgbClr>
                  </a:solidFill>
                  <a:latin typeface="Better Saturday"/>
                  <a:ea typeface="Better Saturday"/>
                  <a:cs typeface="Better Saturday"/>
                  <a:sym typeface="Better Saturday"/>
                </a:rPr>
                <a:t>ujeres</a:t>
              </a:r>
            </a:p>
          </p:txBody>
        </p:sp>
        <p:sp>
          <p:nvSpPr>
            <p:cNvPr name="Freeform 14" id="14"/>
            <p:cNvSpPr/>
            <p:nvPr/>
          </p:nvSpPr>
          <p:spPr>
            <a:xfrm flipH="false" flipV="false" rot="0">
              <a:off x="1775347" y="1144908"/>
              <a:ext cx="894858" cy="496646"/>
            </a:xfrm>
            <a:custGeom>
              <a:avLst/>
              <a:gdLst/>
              <a:ahLst/>
              <a:cxnLst/>
              <a:rect r="r" b="b" t="t" l="l"/>
              <a:pathLst>
                <a:path h="496646" w="894858">
                  <a:moveTo>
                    <a:pt x="0" y="0"/>
                  </a:moveTo>
                  <a:lnTo>
                    <a:pt x="894859" y="0"/>
                  </a:lnTo>
                  <a:lnTo>
                    <a:pt x="894859" y="496647"/>
                  </a:lnTo>
                  <a:lnTo>
                    <a:pt x="0" y="4966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16339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5" id="15"/>
          <p:cNvGrpSpPr>
            <a:grpSpLocks noChangeAspect="true"/>
          </p:cNvGrpSpPr>
          <p:nvPr/>
        </p:nvGrpSpPr>
        <p:grpSpPr>
          <a:xfrm rot="0">
            <a:off x="8844758" y="447661"/>
            <a:ext cx="3251475" cy="4328050"/>
            <a:chOff x="0" y="0"/>
            <a:chExt cx="3797300" cy="50546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3797300" cy="5054600"/>
            </a:xfrm>
            <a:custGeom>
              <a:avLst/>
              <a:gdLst/>
              <a:ahLst/>
              <a:cxnLst/>
              <a:rect r="r" b="b" t="t" l="l"/>
              <a:pathLst>
                <a:path h="5054600" w="3797300">
                  <a:moveTo>
                    <a:pt x="0" y="0"/>
                  </a:moveTo>
                  <a:lnTo>
                    <a:pt x="3797300" y="0"/>
                  </a:lnTo>
                  <a:lnTo>
                    <a:pt x="3797300" y="5054600"/>
                  </a:lnTo>
                  <a:lnTo>
                    <a:pt x="0" y="5054600"/>
                  </a:lnTo>
                  <a:close/>
                </a:path>
              </a:pathLst>
            </a:custGeom>
            <a:blipFill>
              <a:blip r:embed="rId11"/>
              <a:stretch>
                <a:fillRect l="-38740" t="0" r="-3874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190500" y="4229100"/>
              <a:ext cx="3416300" cy="647700"/>
            </a:xfrm>
            <a:custGeom>
              <a:avLst/>
              <a:gdLst/>
              <a:ahLst/>
              <a:cxnLst/>
              <a:rect r="r" b="b" t="t" l="l"/>
              <a:pathLst>
                <a:path h="647700" w="3416300">
                  <a:moveTo>
                    <a:pt x="0" y="0"/>
                  </a:moveTo>
                  <a:lnTo>
                    <a:pt x="3416300" y="0"/>
                  </a:lnTo>
                  <a:lnTo>
                    <a:pt x="3416300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8" id="18"/>
          <p:cNvGrpSpPr>
            <a:grpSpLocks noChangeAspect="true"/>
          </p:cNvGrpSpPr>
          <p:nvPr/>
        </p:nvGrpSpPr>
        <p:grpSpPr>
          <a:xfrm rot="0">
            <a:off x="4962043" y="447661"/>
            <a:ext cx="3251475" cy="4328050"/>
            <a:chOff x="0" y="0"/>
            <a:chExt cx="3797300" cy="50546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3797300" cy="5054600"/>
            </a:xfrm>
            <a:custGeom>
              <a:avLst/>
              <a:gdLst/>
              <a:ahLst/>
              <a:cxnLst/>
              <a:rect r="r" b="b" t="t" l="l"/>
              <a:pathLst>
                <a:path h="5054600" w="3797300">
                  <a:moveTo>
                    <a:pt x="0" y="0"/>
                  </a:moveTo>
                  <a:lnTo>
                    <a:pt x="3797300" y="0"/>
                  </a:lnTo>
                  <a:lnTo>
                    <a:pt x="3797300" y="5054600"/>
                  </a:lnTo>
                  <a:lnTo>
                    <a:pt x="0" y="5054600"/>
                  </a:lnTo>
                  <a:close/>
                </a:path>
              </a:pathLst>
            </a:custGeom>
            <a:blipFill>
              <a:blip r:embed="rId12"/>
              <a:stretch>
                <a:fillRect l="0" t="-83" r="0" b="-83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190500" y="4229100"/>
              <a:ext cx="3416300" cy="647700"/>
            </a:xfrm>
            <a:custGeom>
              <a:avLst/>
              <a:gdLst/>
              <a:ahLst/>
              <a:cxnLst/>
              <a:rect r="r" b="b" t="t" l="l"/>
              <a:pathLst>
                <a:path h="647700" w="3416300">
                  <a:moveTo>
                    <a:pt x="0" y="0"/>
                  </a:moveTo>
                  <a:lnTo>
                    <a:pt x="3416300" y="0"/>
                  </a:lnTo>
                  <a:lnTo>
                    <a:pt x="3416300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21" id="21"/>
          <p:cNvGrpSpPr>
            <a:grpSpLocks noChangeAspect="true"/>
          </p:cNvGrpSpPr>
          <p:nvPr/>
        </p:nvGrpSpPr>
        <p:grpSpPr>
          <a:xfrm rot="0">
            <a:off x="4962043" y="5300453"/>
            <a:ext cx="3251475" cy="4328050"/>
            <a:chOff x="0" y="0"/>
            <a:chExt cx="3797300" cy="50546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3797300" cy="5054600"/>
            </a:xfrm>
            <a:custGeom>
              <a:avLst/>
              <a:gdLst/>
              <a:ahLst/>
              <a:cxnLst/>
              <a:rect r="r" b="b" t="t" l="l"/>
              <a:pathLst>
                <a:path h="5054600" w="3797300">
                  <a:moveTo>
                    <a:pt x="0" y="0"/>
                  </a:moveTo>
                  <a:lnTo>
                    <a:pt x="3797300" y="0"/>
                  </a:lnTo>
                  <a:lnTo>
                    <a:pt x="3797300" y="5054600"/>
                  </a:lnTo>
                  <a:lnTo>
                    <a:pt x="0" y="5054600"/>
                  </a:lnTo>
                  <a:close/>
                </a:path>
              </a:pathLst>
            </a:custGeom>
            <a:blipFill>
              <a:blip r:embed="rId13"/>
              <a:stretch>
                <a:fillRect l="0" t="-38375" r="0" b="-24058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190500" y="4229100"/>
              <a:ext cx="3416300" cy="647700"/>
            </a:xfrm>
            <a:custGeom>
              <a:avLst/>
              <a:gdLst/>
              <a:ahLst/>
              <a:cxnLst/>
              <a:rect r="r" b="b" t="t" l="l"/>
              <a:pathLst>
                <a:path h="647700" w="3416300">
                  <a:moveTo>
                    <a:pt x="0" y="0"/>
                  </a:moveTo>
                  <a:lnTo>
                    <a:pt x="3416300" y="0"/>
                  </a:lnTo>
                  <a:lnTo>
                    <a:pt x="3416300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24" id="24"/>
          <p:cNvGrpSpPr>
            <a:grpSpLocks noChangeAspect="true"/>
          </p:cNvGrpSpPr>
          <p:nvPr/>
        </p:nvGrpSpPr>
        <p:grpSpPr>
          <a:xfrm rot="0">
            <a:off x="8844758" y="5300453"/>
            <a:ext cx="3251475" cy="4328050"/>
            <a:chOff x="0" y="0"/>
            <a:chExt cx="3797300" cy="50546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3797300" cy="5054600"/>
            </a:xfrm>
            <a:custGeom>
              <a:avLst/>
              <a:gdLst/>
              <a:ahLst/>
              <a:cxnLst/>
              <a:rect r="r" b="b" t="t" l="l"/>
              <a:pathLst>
                <a:path h="5054600" w="3797300">
                  <a:moveTo>
                    <a:pt x="0" y="0"/>
                  </a:moveTo>
                  <a:lnTo>
                    <a:pt x="3797300" y="0"/>
                  </a:lnTo>
                  <a:lnTo>
                    <a:pt x="3797300" y="5054600"/>
                  </a:lnTo>
                  <a:lnTo>
                    <a:pt x="0" y="5054600"/>
                  </a:lnTo>
                  <a:close/>
                </a:path>
              </a:pathLst>
            </a:custGeom>
            <a:blipFill>
              <a:blip r:embed="rId14"/>
              <a:stretch>
                <a:fillRect l="-55276" t="0" r="-22203" b="0"/>
              </a:stretch>
            </a:blip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190500" y="4229100"/>
              <a:ext cx="3416300" cy="647700"/>
            </a:xfrm>
            <a:custGeom>
              <a:avLst/>
              <a:gdLst/>
              <a:ahLst/>
              <a:cxnLst/>
              <a:rect r="r" b="b" t="t" l="l"/>
              <a:pathLst>
                <a:path h="647700" w="3416300">
                  <a:moveTo>
                    <a:pt x="0" y="0"/>
                  </a:moveTo>
                  <a:lnTo>
                    <a:pt x="3416300" y="0"/>
                  </a:lnTo>
                  <a:lnTo>
                    <a:pt x="3416300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27" id="27"/>
          <p:cNvSpPr/>
          <p:nvPr/>
        </p:nvSpPr>
        <p:spPr>
          <a:xfrm flipH="false" flipV="false" rot="-1859816">
            <a:off x="4568968" y="371774"/>
            <a:ext cx="1228781" cy="468473"/>
          </a:xfrm>
          <a:custGeom>
            <a:avLst/>
            <a:gdLst/>
            <a:ahLst/>
            <a:cxnLst/>
            <a:rect r="r" b="b" t="t" l="l"/>
            <a:pathLst>
              <a:path h="468473" w="1228781">
                <a:moveTo>
                  <a:pt x="0" y="0"/>
                </a:moveTo>
                <a:lnTo>
                  <a:pt x="1228781" y="0"/>
                </a:lnTo>
                <a:lnTo>
                  <a:pt x="1228781" y="468473"/>
                </a:lnTo>
                <a:lnTo>
                  <a:pt x="0" y="46847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-1859816">
            <a:off x="4568968" y="5267075"/>
            <a:ext cx="1228781" cy="468473"/>
          </a:xfrm>
          <a:custGeom>
            <a:avLst/>
            <a:gdLst/>
            <a:ahLst/>
            <a:cxnLst/>
            <a:rect r="r" b="b" t="t" l="l"/>
            <a:pathLst>
              <a:path h="468473" w="1228781">
                <a:moveTo>
                  <a:pt x="0" y="0"/>
                </a:moveTo>
                <a:lnTo>
                  <a:pt x="1228781" y="0"/>
                </a:lnTo>
                <a:lnTo>
                  <a:pt x="1228781" y="468473"/>
                </a:lnTo>
                <a:lnTo>
                  <a:pt x="0" y="46847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-1859816">
            <a:off x="8494416" y="344406"/>
            <a:ext cx="1228781" cy="468473"/>
          </a:xfrm>
          <a:custGeom>
            <a:avLst/>
            <a:gdLst/>
            <a:ahLst/>
            <a:cxnLst/>
            <a:rect r="r" b="b" t="t" l="l"/>
            <a:pathLst>
              <a:path h="468473" w="1228781">
                <a:moveTo>
                  <a:pt x="0" y="0"/>
                </a:moveTo>
                <a:lnTo>
                  <a:pt x="1228782" y="0"/>
                </a:lnTo>
                <a:lnTo>
                  <a:pt x="1228782" y="468473"/>
                </a:lnTo>
                <a:lnTo>
                  <a:pt x="0" y="46847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-1859816">
            <a:off x="8494416" y="5267075"/>
            <a:ext cx="1228781" cy="468473"/>
          </a:xfrm>
          <a:custGeom>
            <a:avLst/>
            <a:gdLst/>
            <a:ahLst/>
            <a:cxnLst/>
            <a:rect r="r" b="b" t="t" l="l"/>
            <a:pathLst>
              <a:path h="468473" w="1228781">
                <a:moveTo>
                  <a:pt x="0" y="0"/>
                </a:moveTo>
                <a:lnTo>
                  <a:pt x="1228782" y="0"/>
                </a:lnTo>
                <a:lnTo>
                  <a:pt x="1228782" y="468473"/>
                </a:lnTo>
                <a:lnTo>
                  <a:pt x="0" y="46847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-1859816">
            <a:off x="11314892" y="9161120"/>
            <a:ext cx="1228781" cy="468473"/>
          </a:xfrm>
          <a:custGeom>
            <a:avLst/>
            <a:gdLst/>
            <a:ahLst/>
            <a:cxnLst/>
            <a:rect r="r" b="b" t="t" l="l"/>
            <a:pathLst>
              <a:path h="468473" w="1228781">
                <a:moveTo>
                  <a:pt x="0" y="0"/>
                </a:moveTo>
                <a:lnTo>
                  <a:pt x="1228782" y="0"/>
                </a:lnTo>
                <a:lnTo>
                  <a:pt x="1228782" y="468473"/>
                </a:lnTo>
                <a:lnTo>
                  <a:pt x="0" y="46847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-1859816">
            <a:off x="7329831" y="9161120"/>
            <a:ext cx="1228781" cy="468473"/>
          </a:xfrm>
          <a:custGeom>
            <a:avLst/>
            <a:gdLst/>
            <a:ahLst/>
            <a:cxnLst/>
            <a:rect r="r" b="b" t="t" l="l"/>
            <a:pathLst>
              <a:path h="468473" w="1228781">
                <a:moveTo>
                  <a:pt x="0" y="0"/>
                </a:moveTo>
                <a:lnTo>
                  <a:pt x="1228782" y="0"/>
                </a:lnTo>
                <a:lnTo>
                  <a:pt x="1228782" y="468473"/>
                </a:lnTo>
                <a:lnTo>
                  <a:pt x="0" y="46847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-1859816">
            <a:off x="11314892" y="4232689"/>
            <a:ext cx="1228781" cy="468473"/>
          </a:xfrm>
          <a:custGeom>
            <a:avLst/>
            <a:gdLst/>
            <a:ahLst/>
            <a:cxnLst/>
            <a:rect r="r" b="b" t="t" l="l"/>
            <a:pathLst>
              <a:path h="468473" w="1228781">
                <a:moveTo>
                  <a:pt x="0" y="0"/>
                </a:moveTo>
                <a:lnTo>
                  <a:pt x="1228782" y="0"/>
                </a:lnTo>
                <a:lnTo>
                  <a:pt x="1228782" y="468473"/>
                </a:lnTo>
                <a:lnTo>
                  <a:pt x="0" y="46847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-1859816">
            <a:off x="7329576" y="4232689"/>
            <a:ext cx="1228781" cy="468473"/>
          </a:xfrm>
          <a:custGeom>
            <a:avLst/>
            <a:gdLst/>
            <a:ahLst/>
            <a:cxnLst/>
            <a:rect r="r" b="b" t="t" l="l"/>
            <a:pathLst>
              <a:path h="468473" w="1228781">
                <a:moveTo>
                  <a:pt x="0" y="0"/>
                </a:moveTo>
                <a:lnTo>
                  <a:pt x="1228781" y="0"/>
                </a:lnTo>
                <a:lnTo>
                  <a:pt x="1228781" y="468473"/>
                </a:lnTo>
                <a:lnTo>
                  <a:pt x="0" y="46847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5" id="35"/>
          <p:cNvSpPr txBox="true"/>
          <p:nvPr/>
        </p:nvSpPr>
        <p:spPr>
          <a:xfrm rot="0">
            <a:off x="5399025" y="4133309"/>
            <a:ext cx="2220663" cy="4204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41"/>
              </a:lnSpc>
            </a:pPr>
            <a:r>
              <a:rPr lang="en-US" b="true" sz="1243" spc="245">
                <a:solidFill>
                  <a:srgbClr val="000000"/>
                </a:solidFill>
                <a:latin typeface="Cinzel Decorative Bold"/>
                <a:ea typeface="Cinzel Decorative Bold"/>
                <a:cs typeface="Cinzel Decorative Bold"/>
                <a:sym typeface="Cinzel Decorative Bold"/>
              </a:rPr>
              <a:t>compartir equipó</a:t>
            </a:r>
          </a:p>
          <a:p>
            <a:pPr algn="ctr">
              <a:lnSpc>
                <a:spcPts val="1741"/>
              </a:lnSpc>
              <a:spcBef>
                <a:spcPct val="0"/>
              </a:spcBef>
            </a:pPr>
            <a:r>
              <a:rPr lang="en-US" b="true" sz="1243" spc="245">
                <a:solidFill>
                  <a:srgbClr val="000000"/>
                </a:solidFill>
                <a:latin typeface="Cinzel Decorative Bold"/>
                <a:ea typeface="Cinzel Decorative Bold"/>
                <a:cs typeface="Cinzel Decorative Bold"/>
                <a:sym typeface="Cinzel Decorative Bold"/>
              </a:rPr>
              <a:t>de trabajo 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5183358" y="9053870"/>
            <a:ext cx="2516849" cy="265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45"/>
              </a:lnSpc>
              <a:spcBef>
                <a:spcPct val="0"/>
              </a:spcBef>
            </a:pPr>
            <a:r>
              <a:rPr lang="en-US" b="true" sz="1532" spc="301">
                <a:solidFill>
                  <a:srgbClr val="000000"/>
                </a:solidFill>
                <a:latin typeface="Cinzel Decorative Bold"/>
                <a:ea typeface="Cinzel Decorative Bold"/>
                <a:cs typeface="Cinzel Decorative Bold"/>
                <a:sym typeface="Cinzel Decorative Bold"/>
              </a:rPr>
              <a:t>reunion virtual</a:t>
            </a:r>
          </a:p>
        </p:txBody>
      </p:sp>
      <p:grpSp>
        <p:nvGrpSpPr>
          <p:cNvPr name="Group 37" id="37"/>
          <p:cNvGrpSpPr>
            <a:grpSpLocks noChangeAspect="true"/>
          </p:cNvGrpSpPr>
          <p:nvPr/>
        </p:nvGrpSpPr>
        <p:grpSpPr>
          <a:xfrm rot="0">
            <a:off x="12479466" y="5340131"/>
            <a:ext cx="3251475" cy="4328050"/>
            <a:chOff x="0" y="0"/>
            <a:chExt cx="3797300" cy="5054600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3797300" cy="5054600"/>
            </a:xfrm>
            <a:custGeom>
              <a:avLst/>
              <a:gdLst/>
              <a:ahLst/>
              <a:cxnLst/>
              <a:rect r="r" b="b" t="t" l="l"/>
              <a:pathLst>
                <a:path h="5054600" w="3797300">
                  <a:moveTo>
                    <a:pt x="0" y="0"/>
                  </a:moveTo>
                  <a:lnTo>
                    <a:pt x="3797300" y="0"/>
                  </a:lnTo>
                  <a:lnTo>
                    <a:pt x="3797300" y="5054600"/>
                  </a:lnTo>
                  <a:lnTo>
                    <a:pt x="0" y="5054600"/>
                  </a:lnTo>
                  <a:close/>
                </a:path>
              </a:pathLst>
            </a:custGeom>
            <a:blipFill>
              <a:blip r:embed="rId17"/>
              <a:stretch>
                <a:fillRect l="-36155" t="0" r="-36155" b="0"/>
              </a:stretch>
            </a:blipFill>
          </p:spPr>
        </p:sp>
        <p:sp>
          <p:nvSpPr>
            <p:cNvPr name="Freeform 39" id="39"/>
            <p:cNvSpPr/>
            <p:nvPr/>
          </p:nvSpPr>
          <p:spPr>
            <a:xfrm flipH="false" flipV="false" rot="0">
              <a:off x="190500" y="4229100"/>
              <a:ext cx="3416300" cy="647700"/>
            </a:xfrm>
            <a:custGeom>
              <a:avLst/>
              <a:gdLst/>
              <a:ahLst/>
              <a:cxnLst/>
              <a:rect r="r" b="b" t="t" l="l"/>
              <a:pathLst>
                <a:path h="647700" w="3416300">
                  <a:moveTo>
                    <a:pt x="0" y="0"/>
                  </a:moveTo>
                  <a:lnTo>
                    <a:pt x="3416300" y="0"/>
                  </a:lnTo>
                  <a:lnTo>
                    <a:pt x="3416300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40" id="40"/>
          <p:cNvSpPr/>
          <p:nvPr/>
        </p:nvSpPr>
        <p:spPr>
          <a:xfrm flipH="false" flipV="false" rot="-1859816">
            <a:off x="12129124" y="5306753"/>
            <a:ext cx="1228781" cy="468473"/>
          </a:xfrm>
          <a:custGeom>
            <a:avLst/>
            <a:gdLst/>
            <a:ahLst/>
            <a:cxnLst/>
            <a:rect r="r" b="b" t="t" l="l"/>
            <a:pathLst>
              <a:path h="468473" w="1228781">
                <a:moveTo>
                  <a:pt x="0" y="0"/>
                </a:moveTo>
                <a:lnTo>
                  <a:pt x="1228782" y="0"/>
                </a:lnTo>
                <a:lnTo>
                  <a:pt x="1228782" y="468472"/>
                </a:lnTo>
                <a:lnTo>
                  <a:pt x="0" y="46847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1" id="41"/>
          <p:cNvSpPr/>
          <p:nvPr/>
        </p:nvSpPr>
        <p:spPr>
          <a:xfrm flipH="false" flipV="false" rot="-1859816">
            <a:off x="14949600" y="9200798"/>
            <a:ext cx="1228781" cy="468473"/>
          </a:xfrm>
          <a:custGeom>
            <a:avLst/>
            <a:gdLst/>
            <a:ahLst/>
            <a:cxnLst/>
            <a:rect r="r" b="b" t="t" l="l"/>
            <a:pathLst>
              <a:path h="468473" w="1228781">
                <a:moveTo>
                  <a:pt x="0" y="0"/>
                </a:moveTo>
                <a:lnTo>
                  <a:pt x="1228782" y="0"/>
                </a:lnTo>
                <a:lnTo>
                  <a:pt x="1228782" y="468473"/>
                </a:lnTo>
                <a:lnTo>
                  <a:pt x="0" y="46847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2" id="42"/>
          <p:cNvSpPr txBox="true"/>
          <p:nvPr/>
        </p:nvSpPr>
        <p:spPr>
          <a:xfrm rot="0">
            <a:off x="13076220" y="8972737"/>
            <a:ext cx="1888596" cy="4883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b="true" sz="1400" spc="275">
                <a:solidFill>
                  <a:srgbClr val="000000"/>
                </a:solidFill>
                <a:latin typeface="Cinzel Decorative Bold"/>
                <a:ea typeface="Cinzel Decorative Bold"/>
                <a:cs typeface="Cinzel Decorative Bold"/>
                <a:sym typeface="Cinzel Decorative Bold"/>
              </a:rPr>
              <a:t>grupo Nexo</a:t>
            </a:r>
          </a:p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b="true" sz="1400" spc="275">
                <a:solidFill>
                  <a:srgbClr val="000000"/>
                </a:solidFill>
                <a:latin typeface="Cinzel Decorative Bold"/>
                <a:ea typeface="Cinzel Decorative Bold"/>
                <a:cs typeface="Cinzel Decorative Bold"/>
                <a:sym typeface="Cinzel Decorative Bold"/>
              </a:rPr>
              <a:t>pib manizales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9288824" y="4133309"/>
            <a:ext cx="2291962" cy="4204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41"/>
              </a:lnSpc>
            </a:pPr>
            <a:r>
              <a:rPr lang="en-US" b="true" sz="1243" spc="245">
                <a:solidFill>
                  <a:srgbClr val="000000"/>
                </a:solidFill>
                <a:latin typeface="Cinzel Decorative Bold"/>
                <a:ea typeface="Cinzel Decorative Bold"/>
                <a:cs typeface="Cinzel Decorative Bold"/>
                <a:sym typeface="Cinzel Decorative Bold"/>
              </a:rPr>
              <a:t>compartir equipó </a:t>
            </a:r>
          </a:p>
          <a:p>
            <a:pPr algn="ctr">
              <a:lnSpc>
                <a:spcPts val="1741"/>
              </a:lnSpc>
              <a:spcBef>
                <a:spcPct val="0"/>
              </a:spcBef>
            </a:pPr>
            <a:r>
              <a:rPr lang="en-US" b="true" sz="1243" spc="245">
                <a:solidFill>
                  <a:srgbClr val="000000"/>
                </a:solidFill>
                <a:latin typeface="Cinzel Decorative Bold"/>
                <a:ea typeface="Cinzel Decorative Bold"/>
                <a:cs typeface="Cinzel Decorative Bold"/>
                <a:sym typeface="Cinzel Decorative Bold"/>
              </a:rPr>
              <a:t>de trabajo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9457304" y="8974953"/>
            <a:ext cx="2291962" cy="4204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41"/>
              </a:lnSpc>
            </a:pPr>
            <a:r>
              <a:rPr lang="en-US" b="true" sz="1243" spc="245">
                <a:solidFill>
                  <a:srgbClr val="000000"/>
                </a:solidFill>
                <a:latin typeface="Cinzel Decorative Bold"/>
                <a:ea typeface="Cinzel Decorative Bold"/>
                <a:cs typeface="Cinzel Decorative Bold"/>
                <a:sym typeface="Cinzel Decorative Bold"/>
              </a:rPr>
              <a:t>compartir equipó </a:t>
            </a:r>
          </a:p>
          <a:p>
            <a:pPr algn="ctr">
              <a:lnSpc>
                <a:spcPts val="1741"/>
              </a:lnSpc>
              <a:spcBef>
                <a:spcPct val="0"/>
              </a:spcBef>
            </a:pPr>
            <a:r>
              <a:rPr lang="en-US" b="true" sz="1243" spc="245">
                <a:solidFill>
                  <a:srgbClr val="000000"/>
                </a:solidFill>
                <a:latin typeface="Cinzel Decorative Bold"/>
                <a:ea typeface="Cinzel Decorative Bold"/>
                <a:cs typeface="Cinzel Decorative Bold"/>
                <a:sym typeface="Cinzel Decorative Bold"/>
              </a:rPr>
              <a:t>de trabajo 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333" r="0" b="-933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0504569">
            <a:off x="4124489" y="885036"/>
            <a:ext cx="10779063" cy="6090171"/>
          </a:xfrm>
          <a:custGeom>
            <a:avLst/>
            <a:gdLst/>
            <a:ahLst/>
            <a:cxnLst/>
            <a:rect r="r" b="b" t="t" l="l"/>
            <a:pathLst>
              <a:path h="6090171" w="10779063">
                <a:moveTo>
                  <a:pt x="0" y="0"/>
                </a:moveTo>
                <a:lnTo>
                  <a:pt x="10779063" y="0"/>
                </a:lnTo>
                <a:lnTo>
                  <a:pt x="10779063" y="6090171"/>
                </a:lnTo>
                <a:lnTo>
                  <a:pt x="0" y="60901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0504569">
            <a:off x="7568544" y="5594855"/>
            <a:ext cx="10779063" cy="6090171"/>
          </a:xfrm>
          <a:custGeom>
            <a:avLst/>
            <a:gdLst/>
            <a:ahLst/>
            <a:cxnLst/>
            <a:rect r="r" b="b" t="t" l="l"/>
            <a:pathLst>
              <a:path h="6090171" w="10779063">
                <a:moveTo>
                  <a:pt x="0" y="0"/>
                </a:moveTo>
                <a:lnTo>
                  <a:pt x="10779064" y="0"/>
                </a:lnTo>
                <a:lnTo>
                  <a:pt x="10779064" y="6090170"/>
                </a:lnTo>
                <a:lnTo>
                  <a:pt x="0" y="60901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000"/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448796">
            <a:off x="83591" y="2122690"/>
            <a:ext cx="3659677" cy="5832154"/>
          </a:xfrm>
          <a:custGeom>
            <a:avLst/>
            <a:gdLst/>
            <a:ahLst/>
            <a:cxnLst/>
            <a:rect r="r" b="b" t="t" l="l"/>
            <a:pathLst>
              <a:path h="5832154" w="3659677">
                <a:moveTo>
                  <a:pt x="0" y="0"/>
                </a:moveTo>
                <a:lnTo>
                  <a:pt x="3659677" y="0"/>
                </a:lnTo>
                <a:lnTo>
                  <a:pt x="3659677" y="5832154"/>
                </a:lnTo>
                <a:lnTo>
                  <a:pt x="0" y="58321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4162118">
            <a:off x="-2002715" y="4971474"/>
            <a:ext cx="6447367" cy="6100821"/>
          </a:xfrm>
          <a:custGeom>
            <a:avLst/>
            <a:gdLst/>
            <a:ahLst/>
            <a:cxnLst/>
            <a:rect r="r" b="b" t="t" l="l"/>
            <a:pathLst>
              <a:path h="6100821" w="6447367">
                <a:moveTo>
                  <a:pt x="0" y="0"/>
                </a:moveTo>
                <a:lnTo>
                  <a:pt x="6447367" y="0"/>
                </a:lnTo>
                <a:lnTo>
                  <a:pt x="6447367" y="6100821"/>
                </a:lnTo>
                <a:lnTo>
                  <a:pt x="0" y="61008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9449687">
            <a:off x="15506037" y="2006591"/>
            <a:ext cx="3659677" cy="5832154"/>
          </a:xfrm>
          <a:custGeom>
            <a:avLst/>
            <a:gdLst/>
            <a:ahLst/>
            <a:cxnLst/>
            <a:rect r="r" b="b" t="t" l="l"/>
            <a:pathLst>
              <a:path h="5832154" w="3659677">
                <a:moveTo>
                  <a:pt x="0" y="0"/>
                </a:moveTo>
                <a:lnTo>
                  <a:pt x="3659676" y="0"/>
                </a:lnTo>
                <a:lnTo>
                  <a:pt x="3659676" y="5832154"/>
                </a:lnTo>
                <a:lnTo>
                  <a:pt x="0" y="58321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7884015">
            <a:off x="14154401" y="-1731199"/>
            <a:ext cx="6447367" cy="6100821"/>
          </a:xfrm>
          <a:custGeom>
            <a:avLst/>
            <a:gdLst/>
            <a:ahLst/>
            <a:cxnLst/>
            <a:rect r="r" b="b" t="t" l="l"/>
            <a:pathLst>
              <a:path h="6100821" w="6447367">
                <a:moveTo>
                  <a:pt x="0" y="0"/>
                </a:moveTo>
                <a:lnTo>
                  <a:pt x="6447368" y="0"/>
                </a:lnTo>
                <a:lnTo>
                  <a:pt x="6447368" y="6100822"/>
                </a:lnTo>
                <a:lnTo>
                  <a:pt x="0" y="61008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-348434" y="-163087"/>
            <a:ext cx="2754269" cy="2147001"/>
            <a:chOff x="0" y="0"/>
            <a:chExt cx="3672359" cy="2862668"/>
          </a:xfrm>
        </p:grpSpPr>
        <p:sp>
          <p:nvSpPr>
            <p:cNvPr name="Freeform 10" id="10"/>
            <p:cNvSpPr/>
            <p:nvPr/>
          </p:nvSpPr>
          <p:spPr>
            <a:xfrm flipH="true" flipV="false" rot="-2700000">
              <a:off x="468009" y="266788"/>
              <a:ext cx="1572736" cy="1975179"/>
            </a:xfrm>
            <a:custGeom>
              <a:avLst/>
              <a:gdLst/>
              <a:ahLst/>
              <a:cxnLst/>
              <a:rect r="r" b="b" t="t" l="l"/>
              <a:pathLst>
                <a:path h="1975179" w="1572736">
                  <a:moveTo>
                    <a:pt x="1572737" y="0"/>
                  </a:moveTo>
                  <a:lnTo>
                    <a:pt x="0" y="0"/>
                  </a:lnTo>
                  <a:lnTo>
                    <a:pt x="0" y="1975179"/>
                  </a:lnTo>
                  <a:lnTo>
                    <a:pt x="1572737" y="1975179"/>
                  </a:lnTo>
                  <a:lnTo>
                    <a:pt x="1572737" y="0"/>
                  </a:lnTo>
                  <a:close/>
                </a:path>
              </a:pathLst>
            </a:custGeom>
            <a:blipFill>
              <a:blip r:embed="rId7">
                <a:alphaModFix amt="2322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1" id="11"/>
            <p:cNvSpPr txBox="true"/>
            <p:nvPr/>
          </p:nvSpPr>
          <p:spPr>
            <a:xfrm rot="5400000">
              <a:off x="1468959" y="921630"/>
              <a:ext cx="2065704" cy="181637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145"/>
                </a:lnSpc>
              </a:pPr>
              <a:r>
                <a:rPr lang="en-US" b="true" sz="1532" spc="301">
                  <a:solidFill>
                    <a:srgbClr val="000000">
                      <a:alpha val="42745"/>
                    </a:srgbClr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BAUTISTAS EJE CAFETERO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689228" y="1236456"/>
              <a:ext cx="995064" cy="15539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9846"/>
                </a:lnSpc>
              </a:pPr>
              <a:r>
                <a:rPr lang="en-US" sz="7033" spc="1758">
                  <a:solidFill>
                    <a:srgbClr val="000000">
                      <a:alpha val="42745"/>
                    </a:srgbClr>
                  </a:solidFill>
                  <a:latin typeface="Better Saturday"/>
                  <a:ea typeface="Better Saturday"/>
                  <a:cs typeface="Better Saturday"/>
                  <a:sym typeface="Better Saturday"/>
                </a:rPr>
                <a:t>M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918999" y="1319145"/>
              <a:ext cx="2753359" cy="81939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229"/>
                </a:lnSpc>
              </a:pPr>
              <a:r>
                <a:rPr lang="en-US" sz="3735" spc="3">
                  <a:solidFill>
                    <a:srgbClr val="000000">
                      <a:alpha val="42745"/>
                    </a:srgbClr>
                  </a:solidFill>
                  <a:latin typeface="Better Saturday"/>
                  <a:ea typeface="Better Saturday"/>
                  <a:cs typeface="Better Saturday"/>
                  <a:sym typeface="Better Saturday"/>
                </a:rPr>
                <a:t>ujeres</a:t>
              </a:r>
            </a:p>
          </p:txBody>
        </p:sp>
        <p:sp>
          <p:nvSpPr>
            <p:cNvPr name="Freeform 14" id="14"/>
            <p:cNvSpPr/>
            <p:nvPr/>
          </p:nvSpPr>
          <p:spPr>
            <a:xfrm flipH="false" flipV="false" rot="0">
              <a:off x="1775347" y="1144908"/>
              <a:ext cx="894858" cy="496646"/>
            </a:xfrm>
            <a:custGeom>
              <a:avLst/>
              <a:gdLst/>
              <a:ahLst/>
              <a:cxnLst/>
              <a:rect r="r" b="b" t="t" l="l"/>
              <a:pathLst>
                <a:path h="496646" w="894858">
                  <a:moveTo>
                    <a:pt x="0" y="0"/>
                  </a:moveTo>
                  <a:lnTo>
                    <a:pt x="894859" y="0"/>
                  </a:lnTo>
                  <a:lnTo>
                    <a:pt x="894859" y="496647"/>
                  </a:lnTo>
                  <a:lnTo>
                    <a:pt x="0" y="4966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16339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5" id="15"/>
          <p:cNvGrpSpPr>
            <a:grpSpLocks noChangeAspect="true"/>
          </p:cNvGrpSpPr>
          <p:nvPr/>
        </p:nvGrpSpPr>
        <p:grpSpPr>
          <a:xfrm rot="0">
            <a:off x="8030545" y="386211"/>
            <a:ext cx="3251475" cy="4328050"/>
            <a:chOff x="0" y="0"/>
            <a:chExt cx="3797300" cy="50546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3797300" cy="5054600"/>
            </a:xfrm>
            <a:custGeom>
              <a:avLst/>
              <a:gdLst/>
              <a:ahLst/>
              <a:cxnLst/>
              <a:rect r="r" b="b" t="t" l="l"/>
              <a:pathLst>
                <a:path h="5054600" w="3797300">
                  <a:moveTo>
                    <a:pt x="0" y="0"/>
                  </a:moveTo>
                  <a:lnTo>
                    <a:pt x="3797300" y="0"/>
                  </a:lnTo>
                  <a:lnTo>
                    <a:pt x="3797300" y="5054600"/>
                  </a:lnTo>
                  <a:lnTo>
                    <a:pt x="0" y="5054600"/>
                  </a:lnTo>
                  <a:close/>
                </a:path>
              </a:pathLst>
            </a:custGeom>
            <a:blipFill>
              <a:blip r:embed="rId11"/>
              <a:stretch>
                <a:fillRect l="-38740" t="0" r="-3874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190500" y="4229100"/>
              <a:ext cx="3416300" cy="647700"/>
            </a:xfrm>
            <a:custGeom>
              <a:avLst/>
              <a:gdLst/>
              <a:ahLst/>
              <a:cxnLst/>
              <a:rect r="r" b="b" t="t" l="l"/>
              <a:pathLst>
                <a:path h="647700" w="3416300">
                  <a:moveTo>
                    <a:pt x="0" y="0"/>
                  </a:moveTo>
                  <a:lnTo>
                    <a:pt x="3416300" y="0"/>
                  </a:lnTo>
                  <a:lnTo>
                    <a:pt x="3416300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8" id="18"/>
          <p:cNvGrpSpPr>
            <a:grpSpLocks noChangeAspect="true"/>
          </p:cNvGrpSpPr>
          <p:nvPr/>
        </p:nvGrpSpPr>
        <p:grpSpPr>
          <a:xfrm rot="0">
            <a:off x="4147830" y="386211"/>
            <a:ext cx="3251475" cy="4328050"/>
            <a:chOff x="0" y="0"/>
            <a:chExt cx="3797300" cy="50546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3797300" cy="5054600"/>
            </a:xfrm>
            <a:custGeom>
              <a:avLst/>
              <a:gdLst/>
              <a:ahLst/>
              <a:cxnLst/>
              <a:rect r="r" b="b" t="t" l="l"/>
              <a:pathLst>
                <a:path h="5054600" w="3797300">
                  <a:moveTo>
                    <a:pt x="0" y="0"/>
                  </a:moveTo>
                  <a:lnTo>
                    <a:pt x="3797300" y="0"/>
                  </a:lnTo>
                  <a:lnTo>
                    <a:pt x="3797300" y="5054600"/>
                  </a:lnTo>
                  <a:lnTo>
                    <a:pt x="0" y="5054600"/>
                  </a:lnTo>
                  <a:close/>
                </a:path>
              </a:pathLst>
            </a:custGeom>
            <a:blipFill>
              <a:blip r:embed="rId12"/>
              <a:stretch>
                <a:fillRect l="-46539" t="-46464" r="-15708" b="-16054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190500" y="4229100"/>
              <a:ext cx="3416300" cy="647700"/>
            </a:xfrm>
            <a:custGeom>
              <a:avLst/>
              <a:gdLst/>
              <a:ahLst/>
              <a:cxnLst/>
              <a:rect r="r" b="b" t="t" l="l"/>
              <a:pathLst>
                <a:path h="647700" w="3416300">
                  <a:moveTo>
                    <a:pt x="0" y="0"/>
                  </a:moveTo>
                  <a:lnTo>
                    <a:pt x="3416300" y="0"/>
                  </a:lnTo>
                  <a:lnTo>
                    <a:pt x="3416300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21" id="21"/>
          <p:cNvGrpSpPr>
            <a:grpSpLocks noChangeAspect="true"/>
          </p:cNvGrpSpPr>
          <p:nvPr/>
        </p:nvGrpSpPr>
        <p:grpSpPr>
          <a:xfrm rot="0">
            <a:off x="4147830" y="5239003"/>
            <a:ext cx="3251475" cy="4328050"/>
            <a:chOff x="0" y="0"/>
            <a:chExt cx="3797300" cy="50546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3797300" cy="5054600"/>
            </a:xfrm>
            <a:custGeom>
              <a:avLst/>
              <a:gdLst/>
              <a:ahLst/>
              <a:cxnLst/>
              <a:rect r="r" b="b" t="t" l="l"/>
              <a:pathLst>
                <a:path h="5054600" w="3797300">
                  <a:moveTo>
                    <a:pt x="0" y="0"/>
                  </a:moveTo>
                  <a:lnTo>
                    <a:pt x="3797300" y="0"/>
                  </a:lnTo>
                  <a:lnTo>
                    <a:pt x="3797300" y="5054600"/>
                  </a:lnTo>
                  <a:lnTo>
                    <a:pt x="0" y="5054600"/>
                  </a:lnTo>
                  <a:close/>
                </a:path>
              </a:pathLst>
            </a:custGeom>
            <a:blipFill>
              <a:blip r:embed="rId13"/>
              <a:stretch>
                <a:fillRect l="0" t="0" r="-77480" b="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190500" y="4229100"/>
              <a:ext cx="3416300" cy="647700"/>
            </a:xfrm>
            <a:custGeom>
              <a:avLst/>
              <a:gdLst/>
              <a:ahLst/>
              <a:cxnLst/>
              <a:rect r="r" b="b" t="t" l="l"/>
              <a:pathLst>
                <a:path h="647700" w="3416300">
                  <a:moveTo>
                    <a:pt x="0" y="0"/>
                  </a:moveTo>
                  <a:lnTo>
                    <a:pt x="3416300" y="0"/>
                  </a:lnTo>
                  <a:lnTo>
                    <a:pt x="3416300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24" id="24"/>
          <p:cNvGrpSpPr>
            <a:grpSpLocks noChangeAspect="true"/>
          </p:cNvGrpSpPr>
          <p:nvPr/>
        </p:nvGrpSpPr>
        <p:grpSpPr>
          <a:xfrm rot="0">
            <a:off x="8030545" y="5239003"/>
            <a:ext cx="3251475" cy="4328050"/>
            <a:chOff x="0" y="0"/>
            <a:chExt cx="3797300" cy="50546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3797300" cy="5054600"/>
            </a:xfrm>
            <a:custGeom>
              <a:avLst/>
              <a:gdLst/>
              <a:ahLst/>
              <a:cxnLst/>
              <a:rect r="r" b="b" t="t" l="l"/>
              <a:pathLst>
                <a:path h="5054600" w="3797300">
                  <a:moveTo>
                    <a:pt x="0" y="0"/>
                  </a:moveTo>
                  <a:lnTo>
                    <a:pt x="3797300" y="0"/>
                  </a:lnTo>
                  <a:lnTo>
                    <a:pt x="3797300" y="5054600"/>
                  </a:lnTo>
                  <a:lnTo>
                    <a:pt x="0" y="5054600"/>
                  </a:lnTo>
                  <a:close/>
                </a:path>
              </a:pathLst>
            </a:custGeom>
            <a:blipFill>
              <a:blip r:embed="rId14"/>
              <a:stretch>
                <a:fillRect l="-61419" t="-44922" r="-96420" b="-354"/>
              </a:stretch>
            </a:blip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190500" y="4229100"/>
              <a:ext cx="3416300" cy="647700"/>
            </a:xfrm>
            <a:custGeom>
              <a:avLst/>
              <a:gdLst/>
              <a:ahLst/>
              <a:cxnLst/>
              <a:rect r="r" b="b" t="t" l="l"/>
              <a:pathLst>
                <a:path h="647700" w="3416300">
                  <a:moveTo>
                    <a:pt x="0" y="0"/>
                  </a:moveTo>
                  <a:lnTo>
                    <a:pt x="3416300" y="0"/>
                  </a:lnTo>
                  <a:lnTo>
                    <a:pt x="3416300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27" id="27"/>
          <p:cNvSpPr/>
          <p:nvPr/>
        </p:nvSpPr>
        <p:spPr>
          <a:xfrm flipH="false" flipV="false" rot="-1859816">
            <a:off x="3754755" y="310324"/>
            <a:ext cx="1228781" cy="468473"/>
          </a:xfrm>
          <a:custGeom>
            <a:avLst/>
            <a:gdLst/>
            <a:ahLst/>
            <a:cxnLst/>
            <a:rect r="r" b="b" t="t" l="l"/>
            <a:pathLst>
              <a:path h="468473" w="1228781">
                <a:moveTo>
                  <a:pt x="0" y="0"/>
                </a:moveTo>
                <a:lnTo>
                  <a:pt x="1228781" y="0"/>
                </a:lnTo>
                <a:lnTo>
                  <a:pt x="1228781" y="468473"/>
                </a:lnTo>
                <a:lnTo>
                  <a:pt x="0" y="46847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-1859816">
            <a:off x="3754755" y="5205625"/>
            <a:ext cx="1228781" cy="468473"/>
          </a:xfrm>
          <a:custGeom>
            <a:avLst/>
            <a:gdLst/>
            <a:ahLst/>
            <a:cxnLst/>
            <a:rect r="r" b="b" t="t" l="l"/>
            <a:pathLst>
              <a:path h="468473" w="1228781">
                <a:moveTo>
                  <a:pt x="0" y="0"/>
                </a:moveTo>
                <a:lnTo>
                  <a:pt x="1228781" y="0"/>
                </a:lnTo>
                <a:lnTo>
                  <a:pt x="1228781" y="468473"/>
                </a:lnTo>
                <a:lnTo>
                  <a:pt x="0" y="46847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-1859816">
            <a:off x="7680203" y="282956"/>
            <a:ext cx="1228781" cy="468473"/>
          </a:xfrm>
          <a:custGeom>
            <a:avLst/>
            <a:gdLst/>
            <a:ahLst/>
            <a:cxnLst/>
            <a:rect r="r" b="b" t="t" l="l"/>
            <a:pathLst>
              <a:path h="468473" w="1228781">
                <a:moveTo>
                  <a:pt x="0" y="0"/>
                </a:moveTo>
                <a:lnTo>
                  <a:pt x="1228782" y="0"/>
                </a:lnTo>
                <a:lnTo>
                  <a:pt x="1228782" y="468473"/>
                </a:lnTo>
                <a:lnTo>
                  <a:pt x="0" y="46847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-1859816">
            <a:off x="7680203" y="5205625"/>
            <a:ext cx="1228781" cy="468473"/>
          </a:xfrm>
          <a:custGeom>
            <a:avLst/>
            <a:gdLst/>
            <a:ahLst/>
            <a:cxnLst/>
            <a:rect r="r" b="b" t="t" l="l"/>
            <a:pathLst>
              <a:path h="468473" w="1228781">
                <a:moveTo>
                  <a:pt x="0" y="0"/>
                </a:moveTo>
                <a:lnTo>
                  <a:pt x="1228782" y="0"/>
                </a:lnTo>
                <a:lnTo>
                  <a:pt x="1228782" y="468473"/>
                </a:lnTo>
                <a:lnTo>
                  <a:pt x="0" y="46847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-1859816">
            <a:off x="10500679" y="9099670"/>
            <a:ext cx="1228781" cy="468473"/>
          </a:xfrm>
          <a:custGeom>
            <a:avLst/>
            <a:gdLst/>
            <a:ahLst/>
            <a:cxnLst/>
            <a:rect r="r" b="b" t="t" l="l"/>
            <a:pathLst>
              <a:path h="468473" w="1228781">
                <a:moveTo>
                  <a:pt x="0" y="0"/>
                </a:moveTo>
                <a:lnTo>
                  <a:pt x="1228782" y="0"/>
                </a:lnTo>
                <a:lnTo>
                  <a:pt x="1228782" y="468473"/>
                </a:lnTo>
                <a:lnTo>
                  <a:pt x="0" y="46847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-1859816">
            <a:off x="6515618" y="9099670"/>
            <a:ext cx="1228781" cy="468473"/>
          </a:xfrm>
          <a:custGeom>
            <a:avLst/>
            <a:gdLst/>
            <a:ahLst/>
            <a:cxnLst/>
            <a:rect r="r" b="b" t="t" l="l"/>
            <a:pathLst>
              <a:path h="468473" w="1228781">
                <a:moveTo>
                  <a:pt x="0" y="0"/>
                </a:moveTo>
                <a:lnTo>
                  <a:pt x="1228782" y="0"/>
                </a:lnTo>
                <a:lnTo>
                  <a:pt x="1228782" y="468473"/>
                </a:lnTo>
                <a:lnTo>
                  <a:pt x="0" y="46847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-1859816">
            <a:off x="10500679" y="4171239"/>
            <a:ext cx="1228781" cy="468473"/>
          </a:xfrm>
          <a:custGeom>
            <a:avLst/>
            <a:gdLst/>
            <a:ahLst/>
            <a:cxnLst/>
            <a:rect r="r" b="b" t="t" l="l"/>
            <a:pathLst>
              <a:path h="468473" w="1228781">
                <a:moveTo>
                  <a:pt x="0" y="0"/>
                </a:moveTo>
                <a:lnTo>
                  <a:pt x="1228782" y="0"/>
                </a:lnTo>
                <a:lnTo>
                  <a:pt x="1228782" y="468473"/>
                </a:lnTo>
                <a:lnTo>
                  <a:pt x="0" y="46847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-1859816">
            <a:off x="6515363" y="4171239"/>
            <a:ext cx="1228781" cy="468473"/>
          </a:xfrm>
          <a:custGeom>
            <a:avLst/>
            <a:gdLst/>
            <a:ahLst/>
            <a:cxnLst/>
            <a:rect r="r" b="b" t="t" l="l"/>
            <a:pathLst>
              <a:path h="468473" w="1228781">
                <a:moveTo>
                  <a:pt x="0" y="0"/>
                </a:moveTo>
                <a:lnTo>
                  <a:pt x="1228781" y="0"/>
                </a:lnTo>
                <a:lnTo>
                  <a:pt x="1228781" y="468473"/>
                </a:lnTo>
                <a:lnTo>
                  <a:pt x="0" y="46847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5" id="35"/>
          <p:cNvGrpSpPr>
            <a:grpSpLocks noChangeAspect="true"/>
          </p:cNvGrpSpPr>
          <p:nvPr/>
        </p:nvGrpSpPr>
        <p:grpSpPr>
          <a:xfrm rot="0">
            <a:off x="11912903" y="5239003"/>
            <a:ext cx="3251475" cy="4328050"/>
            <a:chOff x="0" y="0"/>
            <a:chExt cx="3797300" cy="5054600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3797300" cy="5054600"/>
            </a:xfrm>
            <a:custGeom>
              <a:avLst/>
              <a:gdLst/>
              <a:ahLst/>
              <a:cxnLst/>
              <a:rect r="r" b="b" t="t" l="l"/>
              <a:pathLst>
                <a:path h="5054600" w="3797300">
                  <a:moveTo>
                    <a:pt x="0" y="0"/>
                  </a:moveTo>
                  <a:lnTo>
                    <a:pt x="3797300" y="0"/>
                  </a:lnTo>
                  <a:lnTo>
                    <a:pt x="3797300" y="5054600"/>
                  </a:lnTo>
                  <a:lnTo>
                    <a:pt x="0" y="5054600"/>
                  </a:lnTo>
                  <a:close/>
                </a:path>
              </a:pathLst>
            </a:custGeom>
            <a:blipFill>
              <a:blip r:embed="rId17"/>
              <a:stretch>
                <a:fillRect l="0" t="-83" r="0" b="-83"/>
              </a:stretch>
            </a:blipFill>
          </p:spPr>
        </p:sp>
        <p:sp>
          <p:nvSpPr>
            <p:cNvPr name="Freeform 37" id="37"/>
            <p:cNvSpPr/>
            <p:nvPr/>
          </p:nvSpPr>
          <p:spPr>
            <a:xfrm flipH="false" flipV="false" rot="0">
              <a:off x="190500" y="4229100"/>
              <a:ext cx="3416300" cy="647700"/>
            </a:xfrm>
            <a:custGeom>
              <a:avLst/>
              <a:gdLst/>
              <a:ahLst/>
              <a:cxnLst/>
              <a:rect r="r" b="b" t="t" l="l"/>
              <a:pathLst>
                <a:path h="647700" w="3416300">
                  <a:moveTo>
                    <a:pt x="0" y="0"/>
                  </a:moveTo>
                  <a:lnTo>
                    <a:pt x="3416300" y="0"/>
                  </a:lnTo>
                  <a:lnTo>
                    <a:pt x="3416300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38" id="38"/>
          <p:cNvSpPr/>
          <p:nvPr/>
        </p:nvSpPr>
        <p:spPr>
          <a:xfrm flipH="false" flipV="false" rot="-1859816">
            <a:off x="11562561" y="5205625"/>
            <a:ext cx="1228781" cy="468473"/>
          </a:xfrm>
          <a:custGeom>
            <a:avLst/>
            <a:gdLst/>
            <a:ahLst/>
            <a:cxnLst/>
            <a:rect r="r" b="b" t="t" l="l"/>
            <a:pathLst>
              <a:path h="468473" w="1228781">
                <a:moveTo>
                  <a:pt x="0" y="0"/>
                </a:moveTo>
                <a:lnTo>
                  <a:pt x="1228782" y="0"/>
                </a:lnTo>
                <a:lnTo>
                  <a:pt x="1228782" y="468473"/>
                </a:lnTo>
                <a:lnTo>
                  <a:pt x="0" y="46847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-1859816">
            <a:off x="14383037" y="9099670"/>
            <a:ext cx="1228781" cy="468473"/>
          </a:xfrm>
          <a:custGeom>
            <a:avLst/>
            <a:gdLst/>
            <a:ahLst/>
            <a:cxnLst/>
            <a:rect r="r" b="b" t="t" l="l"/>
            <a:pathLst>
              <a:path h="468473" w="1228781">
                <a:moveTo>
                  <a:pt x="0" y="0"/>
                </a:moveTo>
                <a:lnTo>
                  <a:pt x="1228782" y="0"/>
                </a:lnTo>
                <a:lnTo>
                  <a:pt x="1228782" y="468473"/>
                </a:lnTo>
                <a:lnTo>
                  <a:pt x="0" y="46847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0" id="40"/>
          <p:cNvSpPr txBox="true"/>
          <p:nvPr/>
        </p:nvSpPr>
        <p:spPr>
          <a:xfrm rot="0">
            <a:off x="4559262" y="4007207"/>
            <a:ext cx="2428610" cy="5323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34"/>
              </a:lnSpc>
            </a:pPr>
            <a:r>
              <a:rPr lang="en-US" sz="1167" spc="229">
                <a:solidFill>
                  <a:srgbClr val="000000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encuentro nacional </a:t>
            </a:r>
          </a:p>
          <a:p>
            <a:pPr algn="ctr">
              <a:lnSpc>
                <a:spcPts val="1144"/>
              </a:lnSpc>
            </a:pPr>
            <a:r>
              <a:rPr lang="en-US" sz="1167" spc="229">
                <a:solidFill>
                  <a:srgbClr val="000000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mujeres bautistas</a:t>
            </a:r>
          </a:p>
          <a:p>
            <a:pPr algn="ctr">
              <a:lnSpc>
                <a:spcPts val="1634"/>
              </a:lnSpc>
              <a:spcBef>
                <a:spcPct val="0"/>
              </a:spcBef>
            </a:pPr>
            <a:r>
              <a:rPr lang="en-US" b="true" sz="1167" spc="229">
                <a:solidFill>
                  <a:srgbClr val="000000"/>
                </a:solidFill>
                <a:latin typeface="Cinzel Decorative Bold"/>
                <a:ea typeface="Cinzel Decorative Bold"/>
                <a:cs typeface="Cinzel Decorative Bold"/>
                <a:sym typeface="Cinzel Decorative Bold"/>
              </a:rPr>
              <a:t> eje cafetero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8446681" y="4016732"/>
            <a:ext cx="2509838" cy="5661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7"/>
              </a:lnSpc>
            </a:pPr>
            <a:r>
              <a:rPr lang="en-US" sz="1167" spc="121">
                <a:solidFill>
                  <a:srgbClr val="000000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viernes de nexo mujeres,</a:t>
            </a:r>
          </a:p>
          <a:p>
            <a:pPr algn="ctr">
              <a:lnSpc>
                <a:spcPts val="1517"/>
              </a:lnSpc>
            </a:pPr>
            <a:r>
              <a:rPr lang="en-US" sz="1167" spc="121">
                <a:solidFill>
                  <a:srgbClr val="000000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grupos pequeños en casa</a:t>
            </a:r>
          </a:p>
          <a:p>
            <a:pPr algn="ctr">
              <a:lnSpc>
                <a:spcPts val="1517"/>
              </a:lnSpc>
            </a:pPr>
            <a:r>
              <a:rPr lang="en-US" b="true" sz="1167" spc="121">
                <a:solidFill>
                  <a:srgbClr val="000000"/>
                </a:solidFill>
                <a:latin typeface="Cinzel Decorative Bold"/>
                <a:ea typeface="Cinzel Decorative Bold"/>
                <a:cs typeface="Cinzel Decorative Bold"/>
                <a:sym typeface="Cinzel Decorative Bold"/>
              </a:rPr>
              <a:t>pib manizales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4485311" y="8944460"/>
            <a:ext cx="2576512" cy="3894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34"/>
              </a:lnSpc>
            </a:pPr>
            <a:r>
              <a:rPr lang="en-US" sz="1167" spc="107">
                <a:solidFill>
                  <a:srgbClr val="000000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grupo de oración en casa</a:t>
            </a:r>
          </a:p>
          <a:p>
            <a:pPr algn="ctr">
              <a:lnSpc>
                <a:spcPts val="1634"/>
              </a:lnSpc>
              <a:spcBef>
                <a:spcPct val="0"/>
              </a:spcBef>
            </a:pPr>
            <a:r>
              <a:rPr lang="en-US" b="true" sz="1167" spc="107">
                <a:solidFill>
                  <a:srgbClr val="000000"/>
                </a:solidFill>
                <a:latin typeface="Cinzel Decorative Bold"/>
                <a:ea typeface="Cinzel Decorative Bold"/>
                <a:cs typeface="Cinzel Decorative Bold"/>
                <a:sym typeface="Cinzel Decorative Bold"/>
              </a:rPr>
              <a:t>calarcá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8545816" y="8897429"/>
            <a:ext cx="2074069" cy="3894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34"/>
              </a:lnSpc>
            </a:pPr>
            <a:r>
              <a:rPr lang="en-US" sz="1167" spc="107">
                <a:solidFill>
                  <a:srgbClr val="000000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disciplulado en casa</a:t>
            </a:r>
          </a:p>
          <a:p>
            <a:pPr algn="ctr">
              <a:lnSpc>
                <a:spcPts val="1634"/>
              </a:lnSpc>
              <a:spcBef>
                <a:spcPct val="0"/>
              </a:spcBef>
            </a:pPr>
            <a:r>
              <a:rPr lang="en-US" b="true" sz="1167" spc="107">
                <a:solidFill>
                  <a:srgbClr val="000000"/>
                </a:solidFill>
                <a:latin typeface="Cinzel Decorative Bold"/>
                <a:ea typeface="Cinzel Decorative Bold"/>
                <a:cs typeface="Cinzel Decorative Bold"/>
                <a:sym typeface="Cinzel Decorative Bold"/>
              </a:rPr>
              <a:t>calarcá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12370307" y="8900744"/>
            <a:ext cx="2336668" cy="5340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71"/>
              </a:lnSpc>
            </a:pPr>
            <a:r>
              <a:rPr lang="en-US" sz="1167" spc="210">
                <a:solidFill>
                  <a:srgbClr val="000000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tiempo de compartir </a:t>
            </a:r>
          </a:p>
          <a:p>
            <a:pPr algn="ctr">
              <a:lnSpc>
                <a:spcPts val="1471"/>
              </a:lnSpc>
            </a:pPr>
            <a:r>
              <a:rPr lang="en-US" sz="1167" spc="210">
                <a:solidFill>
                  <a:srgbClr val="000000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 NEXO DE </a:t>
            </a:r>
            <a:r>
              <a:rPr lang="en-US" sz="1167" spc="210">
                <a:solidFill>
                  <a:srgbClr val="000000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MUJERES</a:t>
            </a:r>
          </a:p>
          <a:p>
            <a:pPr algn="ctr">
              <a:lnSpc>
                <a:spcPts val="1471"/>
              </a:lnSpc>
            </a:pPr>
            <a:r>
              <a:rPr lang="en-US" b="true" sz="1167" spc="210">
                <a:solidFill>
                  <a:srgbClr val="000000"/>
                </a:solidFill>
                <a:latin typeface="Cinzel Decorative Bold"/>
                <a:ea typeface="Cinzel Decorative Bold"/>
                <a:cs typeface="Cinzel Decorative Bold"/>
                <a:sym typeface="Cinzel Decorative Bold"/>
              </a:rPr>
              <a:t>pibmanizales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333" r="0" b="-933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0504569">
            <a:off x="4124489" y="885036"/>
            <a:ext cx="10779063" cy="6090171"/>
          </a:xfrm>
          <a:custGeom>
            <a:avLst/>
            <a:gdLst/>
            <a:ahLst/>
            <a:cxnLst/>
            <a:rect r="r" b="b" t="t" l="l"/>
            <a:pathLst>
              <a:path h="6090171" w="10779063">
                <a:moveTo>
                  <a:pt x="0" y="0"/>
                </a:moveTo>
                <a:lnTo>
                  <a:pt x="10779063" y="0"/>
                </a:lnTo>
                <a:lnTo>
                  <a:pt x="10779063" y="6090171"/>
                </a:lnTo>
                <a:lnTo>
                  <a:pt x="0" y="60901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0504569">
            <a:off x="7559019" y="5594855"/>
            <a:ext cx="10779063" cy="6090171"/>
          </a:xfrm>
          <a:custGeom>
            <a:avLst/>
            <a:gdLst/>
            <a:ahLst/>
            <a:cxnLst/>
            <a:rect r="r" b="b" t="t" l="l"/>
            <a:pathLst>
              <a:path h="6090171" w="10779063">
                <a:moveTo>
                  <a:pt x="0" y="0"/>
                </a:moveTo>
                <a:lnTo>
                  <a:pt x="10779064" y="0"/>
                </a:lnTo>
                <a:lnTo>
                  <a:pt x="10779064" y="6090170"/>
                </a:lnTo>
                <a:lnTo>
                  <a:pt x="0" y="60901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000"/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448796">
            <a:off x="83591" y="2122690"/>
            <a:ext cx="3659677" cy="5832154"/>
          </a:xfrm>
          <a:custGeom>
            <a:avLst/>
            <a:gdLst/>
            <a:ahLst/>
            <a:cxnLst/>
            <a:rect r="r" b="b" t="t" l="l"/>
            <a:pathLst>
              <a:path h="5832154" w="3659677">
                <a:moveTo>
                  <a:pt x="0" y="0"/>
                </a:moveTo>
                <a:lnTo>
                  <a:pt x="3659677" y="0"/>
                </a:lnTo>
                <a:lnTo>
                  <a:pt x="3659677" y="5832154"/>
                </a:lnTo>
                <a:lnTo>
                  <a:pt x="0" y="58321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4162118">
            <a:off x="-2002715" y="4971474"/>
            <a:ext cx="6447367" cy="6100821"/>
          </a:xfrm>
          <a:custGeom>
            <a:avLst/>
            <a:gdLst/>
            <a:ahLst/>
            <a:cxnLst/>
            <a:rect r="r" b="b" t="t" l="l"/>
            <a:pathLst>
              <a:path h="6100821" w="6447367">
                <a:moveTo>
                  <a:pt x="0" y="0"/>
                </a:moveTo>
                <a:lnTo>
                  <a:pt x="6447367" y="0"/>
                </a:lnTo>
                <a:lnTo>
                  <a:pt x="6447367" y="6100821"/>
                </a:lnTo>
                <a:lnTo>
                  <a:pt x="0" y="61008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9449687">
            <a:off x="15429462" y="2018185"/>
            <a:ext cx="3659677" cy="5832154"/>
          </a:xfrm>
          <a:custGeom>
            <a:avLst/>
            <a:gdLst/>
            <a:ahLst/>
            <a:cxnLst/>
            <a:rect r="r" b="b" t="t" l="l"/>
            <a:pathLst>
              <a:path h="5832154" w="3659677">
                <a:moveTo>
                  <a:pt x="0" y="0"/>
                </a:moveTo>
                <a:lnTo>
                  <a:pt x="3659676" y="0"/>
                </a:lnTo>
                <a:lnTo>
                  <a:pt x="3659676" y="5832154"/>
                </a:lnTo>
                <a:lnTo>
                  <a:pt x="0" y="58321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7884015">
            <a:off x="14154401" y="-1731199"/>
            <a:ext cx="6447367" cy="6100821"/>
          </a:xfrm>
          <a:custGeom>
            <a:avLst/>
            <a:gdLst/>
            <a:ahLst/>
            <a:cxnLst/>
            <a:rect r="r" b="b" t="t" l="l"/>
            <a:pathLst>
              <a:path h="6100821" w="6447367">
                <a:moveTo>
                  <a:pt x="0" y="0"/>
                </a:moveTo>
                <a:lnTo>
                  <a:pt x="6447368" y="0"/>
                </a:lnTo>
                <a:lnTo>
                  <a:pt x="6447368" y="6100822"/>
                </a:lnTo>
                <a:lnTo>
                  <a:pt x="0" y="61008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-348434" y="-163087"/>
            <a:ext cx="2754269" cy="2147001"/>
            <a:chOff x="0" y="0"/>
            <a:chExt cx="3672359" cy="2862668"/>
          </a:xfrm>
        </p:grpSpPr>
        <p:sp>
          <p:nvSpPr>
            <p:cNvPr name="Freeform 10" id="10"/>
            <p:cNvSpPr/>
            <p:nvPr/>
          </p:nvSpPr>
          <p:spPr>
            <a:xfrm flipH="true" flipV="false" rot="-2700000">
              <a:off x="468009" y="266788"/>
              <a:ext cx="1572736" cy="1975179"/>
            </a:xfrm>
            <a:custGeom>
              <a:avLst/>
              <a:gdLst/>
              <a:ahLst/>
              <a:cxnLst/>
              <a:rect r="r" b="b" t="t" l="l"/>
              <a:pathLst>
                <a:path h="1975179" w="1572736">
                  <a:moveTo>
                    <a:pt x="1572737" y="0"/>
                  </a:moveTo>
                  <a:lnTo>
                    <a:pt x="0" y="0"/>
                  </a:lnTo>
                  <a:lnTo>
                    <a:pt x="0" y="1975179"/>
                  </a:lnTo>
                  <a:lnTo>
                    <a:pt x="1572737" y="1975179"/>
                  </a:lnTo>
                  <a:lnTo>
                    <a:pt x="1572737" y="0"/>
                  </a:lnTo>
                  <a:close/>
                </a:path>
              </a:pathLst>
            </a:custGeom>
            <a:blipFill>
              <a:blip r:embed="rId7">
                <a:alphaModFix amt="2322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1" id="11"/>
            <p:cNvSpPr txBox="true"/>
            <p:nvPr/>
          </p:nvSpPr>
          <p:spPr>
            <a:xfrm rot="5400000">
              <a:off x="1468959" y="921630"/>
              <a:ext cx="2065704" cy="181637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145"/>
                </a:lnSpc>
              </a:pPr>
              <a:r>
                <a:rPr lang="en-US" b="true" sz="1532" spc="301">
                  <a:solidFill>
                    <a:srgbClr val="000000">
                      <a:alpha val="42745"/>
                    </a:srgbClr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BAUTISTAS EJE CAFETERO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689228" y="1236456"/>
              <a:ext cx="995064" cy="15539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9846"/>
                </a:lnSpc>
              </a:pPr>
              <a:r>
                <a:rPr lang="en-US" sz="7033" spc="1758">
                  <a:solidFill>
                    <a:srgbClr val="000000">
                      <a:alpha val="42745"/>
                    </a:srgbClr>
                  </a:solidFill>
                  <a:latin typeface="Better Saturday"/>
                  <a:ea typeface="Better Saturday"/>
                  <a:cs typeface="Better Saturday"/>
                  <a:sym typeface="Better Saturday"/>
                </a:rPr>
                <a:t>M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918999" y="1319145"/>
              <a:ext cx="2753359" cy="81939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229"/>
                </a:lnSpc>
              </a:pPr>
              <a:r>
                <a:rPr lang="en-US" sz="3735" spc="3">
                  <a:solidFill>
                    <a:srgbClr val="000000">
                      <a:alpha val="42745"/>
                    </a:srgbClr>
                  </a:solidFill>
                  <a:latin typeface="Better Saturday"/>
                  <a:ea typeface="Better Saturday"/>
                  <a:cs typeface="Better Saturday"/>
                  <a:sym typeface="Better Saturday"/>
                </a:rPr>
                <a:t>ujeres</a:t>
              </a:r>
            </a:p>
          </p:txBody>
        </p:sp>
        <p:sp>
          <p:nvSpPr>
            <p:cNvPr name="Freeform 14" id="14"/>
            <p:cNvSpPr/>
            <p:nvPr/>
          </p:nvSpPr>
          <p:spPr>
            <a:xfrm flipH="false" flipV="false" rot="0">
              <a:off x="1775347" y="1144908"/>
              <a:ext cx="894858" cy="496646"/>
            </a:xfrm>
            <a:custGeom>
              <a:avLst/>
              <a:gdLst/>
              <a:ahLst/>
              <a:cxnLst/>
              <a:rect r="r" b="b" t="t" l="l"/>
              <a:pathLst>
                <a:path h="496646" w="894858">
                  <a:moveTo>
                    <a:pt x="0" y="0"/>
                  </a:moveTo>
                  <a:lnTo>
                    <a:pt x="894859" y="0"/>
                  </a:lnTo>
                  <a:lnTo>
                    <a:pt x="894859" y="496647"/>
                  </a:lnTo>
                  <a:lnTo>
                    <a:pt x="0" y="4966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16339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3512993" y="1931772"/>
            <a:ext cx="11262014" cy="58329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708"/>
              </a:lnSpc>
            </a:pPr>
            <a:r>
              <a:rPr lang="en-US" b="true" sz="9817">
                <a:solidFill>
                  <a:srgbClr val="000000"/>
                </a:solidFill>
                <a:latin typeface="Cinzel Decorative Bold"/>
                <a:ea typeface="Cinzel Decorative Bold"/>
                <a:cs typeface="Cinzel Decorative Bold"/>
                <a:sym typeface="Cinzel Decorative Bold"/>
              </a:rPr>
              <a:t>FIN DE LA PRESENTACIÓN ¡GRACIAS!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333" r="0" b="-933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0504569">
            <a:off x="4124489" y="885036"/>
            <a:ext cx="10779063" cy="6090171"/>
          </a:xfrm>
          <a:custGeom>
            <a:avLst/>
            <a:gdLst/>
            <a:ahLst/>
            <a:cxnLst/>
            <a:rect r="r" b="b" t="t" l="l"/>
            <a:pathLst>
              <a:path h="6090171" w="10779063">
                <a:moveTo>
                  <a:pt x="0" y="0"/>
                </a:moveTo>
                <a:lnTo>
                  <a:pt x="10779063" y="0"/>
                </a:lnTo>
                <a:lnTo>
                  <a:pt x="10779063" y="6090171"/>
                </a:lnTo>
                <a:lnTo>
                  <a:pt x="0" y="60901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0504569">
            <a:off x="7857082" y="4302707"/>
            <a:ext cx="10779063" cy="6090171"/>
          </a:xfrm>
          <a:custGeom>
            <a:avLst/>
            <a:gdLst/>
            <a:ahLst/>
            <a:cxnLst/>
            <a:rect r="r" b="b" t="t" l="l"/>
            <a:pathLst>
              <a:path h="6090171" w="10779063">
                <a:moveTo>
                  <a:pt x="0" y="0"/>
                </a:moveTo>
                <a:lnTo>
                  <a:pt x="10779063" y="0"/>
                </a:lnTo>
                <a:lnTo>
                  <a:pt x="10779063" y="6090171"/>
                </a:lnTo>
                <a:lnTo>
                  <a:pt x="0" y="60901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000"/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448796">
            <a:off x="83591" y="2122690"/>
            <a:ext cx="3659677" cy="5832154"/>
          </a:xfrm>
          <a:custGeom>
            <a:avLst/>
            <a:gdLst/>
            <a:ahLst/>
            <a:cxnLst/>
            <a:rect r="r" b="b" t="t" l="l"/>
            <a:pathLst>
              <a:path h="5832154" w="3659677">
                <a:moveTo>
                  <a:pt x="0" y="0"/>
                </a:moveTo>
                <a:lnTo>
                  <a:pt x="3659677" y="0"/>
                </a:lnTo>
                <a:lnTo>
                  <a:pt x="3659677" y="5832154"/>
                </a:lnTo>
                <a:lnTo>
                  <a:pt x="0" y="58321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4162118">
            <a:off x="-2002715" y="4971474"/>
            <a:ext cx="6447367" cy="6100821"/>
          </a:xfrm>
          <a:custGeom>
            <a:avLst/>
            <a:gdLst/>
            <a:ahLst/>
            <a:cxnLst/>
            <a:rect r="r" b="b" t="t" l="l"/>
            <a:pathLst>
              <a:path h="6100821" w="6447367">
                <a:moveTo>
                  <a:pt x="0" y="0"/>
                </a:moveTo>
                <a:lnTo>
                  <a:pt x="6447367" y="0"/>
                </a:lnTo>
                <a:lnTo>
                  <a:pt x="6447367" y="6100821"/>
                </a:lnTo>
                <a:lnTo>
                  <a:pt x="0" y="61008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9449687">
            <a:off x="15429462" y="2018185"/>
            <a:ext cx="3659677" cy="5832154"/>
          </a:xfrm>
          <a:custGeom>
            <a:avLst/>
            <a:gdLst/>
            <a:ahLst/>
            <a:cxnLst/>
            <a:rect r="r" b="b" t="t" l="l"/>
            <a:pathLst>
              <a:path h="5832154" w="3659677">
                <a:moveTo>
                  <a:pt x="0" y="0"/>
                </a:moveTo>
                <a:lnTo>
                  <a:pt x="3659676" y="0"/>
                </a:lnTo>
                <a:lnTo>
                  <a:pt x="3659676" y="5832154"/>
                </a:lnTo>
                <a:lnTo>
                  <a:pt x="0" y="58321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7884015">
            <a:off x="14154401" y="-1731199"/>
            <a:ext cx="6447367" cy="6100821"/>
          </a:xfrm>
          <a:custGeom>
            <a:avLst/>
            <a:gdLst/>
            <a:ahLst/>
            <a:cxnLst/>
            <a:rect r="r" b="b" t="t" l="l"/>
            <a:pathLst>
              <a:path h="6100821" w="6447367">
                <a:moveTo>
                  <a:pt x="0" y="0"/>
                </a:moveTo>
                <a:lnTo>
                  <a:pt x="6447368" y="0"/>
                </a:lnTo>
                <a:lnTo>
                  <a:pt x="6447368" y="6100822"/>
                </a:lnTo>
                <a:lnTo>
                  <a:pt x="0" y="61008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-348434" y="-163087"/>
            <a:ext cx="2754269" cy="2147001"/>
            <a:chOff x="0" y="0"/>
            <a:chExt cx="3672359" cy="2862668"/>
          </a:xfrm>
        </p:grpSpPr>
        <p:sp>
          <p:nvSpPr>
            <p:cNvPr name="Freeform 10" id="10"/>
            <p:cNvSpPr/>
            <p:nvPr/>
          </p:nvSpPr>
          <p:spPr>
            <a:xfrm flipH="true" flipV="false" rot="-2700000">
              <a:off x="468009" y="266788"/>
              <a:ext cx="1572736" cy="1975179"/>
            </a:xfrm>
            <a:custGeom>
              <a:avLst/>
              <a:gdLst/>
              <a:ahLst/>
              <a:cxnLst/>
              <a:rect r="r" b="b" t="t" l="l"/>
              <a:pathLst>
                <a:path h="1975179" w="1572736">
                  <a:moveTo>
                    <a:pt x="1572737" y="0"/>
                  </a:moveTo>
                  <a:lnTo>
                    <a:pt x="0" y="0"/>
                  </a:lnTo>
                  <a:lnTo>
                    <a:pt x="0" y="1975179"/>
                  </a:lnTo>
                  <a:lnTo>
                    <a:pt x="1572737" y="1975179"/>
                  </a:lnTo>
                  <a:lnTo>
                    <a:pt x="1572737" y="0"/>
                  </a:lnTo>
                  <a:close/>
                </a:path>
              </a:pathLst>
            </a:custGeom>
            <a:blipFill>
              <a:blip r:embed="rId7">
                <a:alphaModFix amt="2322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1" id="11"/>
            <p:cNvSpPr txBox="true"/>
            <p:nvPr/>
          </p:nvSpPr>
          <p:spPr>
            <a:xfrm rot="5400000">
              <a:off x="1468959" y="921630"/>
              <a:ext cx="2065704" cy="181637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145"/>
                </a:lnSpc>
              </a:pPr>
              <a:r>
                <a:rPr lang="en-US" b="true" sz="1532" spc="301">
                  <a:solidFill>
                    <a:srgbClr val="000000">
                      <a:alpha val="42745"/>
                    </a:srgbClr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BAUTISTAS EJE CAFETERO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689228" y="1236456"/>
              <a:ext cx="995064" cy="15539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9846"/>
                </a:lnSpc>
              </a:pPr>
              <a:r>
                <a:rPr lang="en-US" sz="7033" spc="1758">
                  <a:solidFill>
                    <a:srgbClr val="000000">
                      <a:alpha val="42745"/>
                    </a:srgbClr>
                  </a:solidFill>
                  <a:latin typeface="Better Saturday"/>
                  <a:ea typeface="Better Saturday"/>
                  <a:cs typeface="Better Saturday"/>
                  <a:sym typeface="Better Saturday"/>
                </a:rPr>
                <a:t>M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918999" y="1319145"/>
              <a:ext cx="2753359" cy="81939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229"/>
                </a:lnSpc>
              </a:pPr>
              <a:r>
                <a:rPr lang="en-US" sz="3735" spc="3">
                  <a:solidFill>
                    <a:srgbClr val="000000">
                      <a:alpha val="42745"/>
                    </a:srgbClr>
                  </a:solidFill>
                  <a:latin typeface="Better Saturday"/>
                  <a:ea typeface="Better Saturday"/>
                  <a:cs typeface="Better Saturday"/>
                  <a:sym typeface="Better Saturday"/>
                </a:rPr>
                <a:t>ujeres</a:t>
              </a:r>
            </a:p>
          </p:txBody>
        </p:sp>
        <p:sp>
          <p:nvSpPr>
            <p:cNvPr name="Freeform 14" id="14"/>
            <p:cNvSpPr/>
            <p:nvPr/>
          </p:nvSpPr>
          <p:spPr>
            <a:xfrm flipH="false" flipV="false" rot="0">
              <a:off x="1775347" y="1144908"/>
              <a:ext cx="894858" cy="496646"/>
            </a:xfrm>
            <a:custGeom>
              <a:avLst/>
              <a:gdLst/>
              <a:ahLst/>
              <a:cxnLst/>
              <a:rect r="r" b="b" t="t" l="l"/>
              <a:pathLst>
                <a:path h="496646" w="894858">
                  <a:moveTo>
                    <a:pt x="0" y="0"/>
                  </a:moveTo>
                  <a:lnTo>
                    <a:pt x="894859" y="0"/>
                  </a:lnTo>
                  <a:lnTo>
                    <a:pt x="894859" y="496647"/>
                  </a:lnTo>
                  <a:lnTo>
                    <a:pt x="0" y="4966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16339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2854005" y="2817479"/>
            <a:ext cx="12579990" cy="36704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187"/>
              </a:lnSpc>
            </a:pPr>
            <a:r>
              <a:rPr lang="en-US" sz="11300" b="true">
                <a:solidFill>
                  <a:srgbClr val="000000"/>
                </a:solidFill>
                <a:latin typeface="Cinzel Decorative Bold"/>
                <a:ea typeface="Cinzel Decorative Bold"/>
                <a:cs typeface="Cinzel Decorative Bold"/>
                <a:sym typeface="Cinzel Decorative Bold"/>
              </a:rPr>
              <a:t>APOYO MISIONERO</a:t>
            </a:r>
          </a:p>
          <a:p>
            <a:pPr algn="ctr">
              <a:lnSpc>
                <a:spcPts val="7841"/>
              </a:lnSpc>
              <a:spcBef>
                <a:spcPct val="0"/>
              </a:spcBef>
            </a:pPr>
            <a:r>
              <a:rPr lang="en-US" sz="5601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(PROGRAMAS DE ORACIÓN)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333" r="0" b="-933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0504569">
            <a:off x="4124489" y="885036"/>
            <a:ext cx="10779063" cy="6090171"/>
          </a:xfrm>
          <a:custGeom>
            <a:avLst/>
            <a:gdLst/>
            <a:ahLst/>
            <a:cxnLst/>
            <a:rect r="r" b="b" t="t" l="l"/>
            <a:pathLst>
              <a:path h="6090171" w="10779063">
                <a:moveTo>
                  <a:pt x="0" y="0"/>
                </a:moveTo>
                <a:lnTo>
                  <a:pt x="10779063" y="0"/>
                </a:lnTo>
                <a:lnTo>
                  <a:pt x="10779063" y="6090171"/>
                </a:lnTo>
                <a:lnTo>
                  <a:pt x="0" y="60901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0504569">
            <a:off x="7857082" y="4302707"/>
            <a:ext cx="10779063" cy="6090171"/>
          </a:xfrm>
          <a:custGeom>
            <a:avLst/>
            <a:gdLst/>
            <a:ahLst/>
            <a:cxnLst/>
            <a:rect r="r" b="b" t="t" l="l"/>
            <a:pathLst>
              <a:path h="6090171" w="10779063">
                <a:moveTo>
                  <a:pt x="0" y="0"/>
                </a:moveTo>
                <a:lnTo>
                  <a:pt x="10779063" y="0"/>
                </a:lnTo>
                <a:lnTo>
                  <a:pt x="10779063" y="6090171"/>
                </a:lnTo>
                <a:lnTo>
                  <a:pt x="0" y="60901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000"/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448796">
            <a:off x="83591" y="2122690"/>
            <a:ext cx="3659677" cy="5832154"/>
          </a:xfrm>
          <a:custGeom>
            <a:avLst/>
            <a:gdLst/>
            <a:ahLst/>
            <a:cxnLst/>
            <a:rect r="r" b="b" t="t" l="l"/>
            <a:pathLst>
              <a:path h="5832154" w="3659677">
                <a:moveTo>
                  <a:pt x="0" y="0"/>
                </a:moveTo>
                <a:lnTo>
                  <a:pt x="3659677" y="0"/>
                </a:lnTo>
                <a:lnTo>
                  <a:pt x="3659677" y="5832154"/>
                </a:lnTo>
                <a:lnTo>
                  <a:pt x="0" y="58321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4162118">
            <a:off x="-2002715" y="4971474"/>
            <a:ext cx="6447367" cy="6100821"/>
          </a:xfrm>
          <a:custGeom>
            <a:avLst/>
            <a:gdLst/>
            <a:ahLst/>
            <a:cxnLst/>
            <a:rect r="r" b="b" t="t" l="l"/>
            <a:pathLst>
              <a:path h="6100821" w="6447367">
                <a:moveTo>
                  <a:pt x="0" y="0"/>
                </a:moveTo>
                <a:lnTo>
                  <a:pt x="6447367" y="0"/>
                </a:lnTo>
                <a:lnTo>
                  <a:pt x="6447367" y="6100821"/>
                </a:lnTo>
                <a:lnTo>
                  <a:pt x="0" y="61008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9449687">
            <a:off x="15429462" y="2018185"/>
            <a:ext cx="3659677" cy="5832154"/>
          </a:xfrm>
          <a:custGeom>
            <a:avLst/>
            <a:gdLst/>
            <a:ahLst/>
            <a:cxnLst/>
            <a:rect r="r" b="b" t="t" l="l"/>
            <a:pathLst>
              <a:path h="5832154" w="3659677">
                <a:moveTo>
                  <a:pt x="0" y="0"/>
                </a:moveTo>
                <a:lnTo>
                  <a:pt x="3659676" y="0"/>
                </a:lnTo>
                <a:lnTo>
                  <a:pt x="3659676" y="5832154"/>
                </a:lnTo>
                <a:lnTo>
                  <a:pt x="0" y="58321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7884015">
            <a:off x="14154401" y="-1731199"/>
            <a:ext cx="6447367" cy="6100821"/>
          </a:xfrm>
          <a:custGeom>
            <a:avLst/>
            <a:gdLst/>
            <a:ahLst/>
            <a:cxnLst/>
            <a:rect r="r" b="b" t="t" l="l"/>
            <a:pathLst>
              <a:path h="6100821" w="6447367">
                <a:moveTo>
                  <a:pt x="0" y="0"/>
                </a:moveTo>
                <a:lnTo>
                  <a:pt x="6447368" y="0"/>
                </a:lnTo>
                <a:lnTo>
                  <a:pt x="6447368" y="6100822"/>
                </a:lnTo>
                <a:lnTo>
                  <a:pt x="0" y="61008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-348434" y="-163087"/>
            <a:ext cx="2754269" cy="2147001"/>
            <a:chOff x="0" y="0"/>
            <a:chExt cx="3672359" cy="2862668"/>
          </a:xfrm>
        </p:grpSpPr>
        <p:sp>
          <p:nvSpPr>
            <p:cNvPr name="Freeform 10" id="10"/>
            <p:cNvSpPr/>
            <p:nvPr/>
          </p:nvSpPr>
          <p:spPr>
            <a:xfrm flipH="true" flipV="false" rot="-2700000">
              <a:off x="468009" y="266788"/>
              <a:ext cx="1572736" cy="1975179"/>
            </a:xfrm>
            <a:custGeom>
              <a:avLst/>
              <a:gdLst/>
              <a:ahLst/>
              <a:cxnLst/>
              <a:rect r="r" b="b" t="t" l="l"/>
              <a:pathLst>
                <a:path h="1975179" w="1572736">
                  <a:moveTo>
                    <a:pt x="1572737" y="0"/>
                  </a:moveTo>
                  <a:lnTo>
                    <a:pt x="0" y="0"/>
                  </a:lnTo>
                  <a:lnTo>
                    <a:pt x="0" y="1975179"/>
                  </a:lnTo>
                  <a:lnTo>
                    <a:pt x="1572737" y="1975179"/>
                  </a:lnTo>
                  <a:lnTo>
                    <a:pt x="1572737" y="0"/>
                  </a:lnTo>
                  <a:close/>
                </a:path>
              </a:pathLst>
            </a:custGeom>
            <a:blipFill>
              <a:blip r:embed="rId7">
                <a:alphaModFix amt="2322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1" id="11"/>
            <p:cNvSpPr txBox="true"/>
            <p:nvPr/>
          </p:nvSpPr>
          <p:spPr>
            <a:xfrm rot="5400000">
              <a:off x="1468959" y="921630"/>
              <a:ext cx="2065704" cy="181637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145"/>
                </a:lnSpc>
              </a:pPr>
              <a:r>
                <a:rPr lang="en-US" b="true" sz="1532" spc="301">
                  <a:solidFill>
                    <a:srgbClr val="000000">
                      <a:alpha val="42745"/>
                    </a:srgbClr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BAUTISTAS EJE CAFETERO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689228" y="1236456"/>
              <a:ext cx="995064" cy="15539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9846"/>
                </a:lnSpc>
              </a:pPr>
              <a:r>
                <a:rPr lang="en-US" sz="7033" spc="1758">
                  <a:solidFill>
                    <a:srgbClr val="000000">
                      <a:alpha val="42745"/>
                    </a:srgbClr>
                  </a:solidFill>
                  <a:latin typeface="Better Saturday"/>
                  <a:ea typeface="Better Saturday"/>
                  <a:cs typeface="Better Saturday"/>
                  <a:sym typeface="Better Saturday"/>
                </a:rPr>
                <a:t>M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918999" y="1319145"/>
              <a:ext cx="2753359" cy="81939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229"/>
                </a:lnSpc>
              </a:pPr>
              <a:r>
                <a:rPr lang="en-US" sz="3735" spc="3">
                  <a:solidFill>
                    <a:srgbClr val="000000">
                      <a:alpha val="42745"/>
                    </a:srgbClr>
                  </a:solidFill>
                  <a:latin typeface="Better Saturday"/>
                  <a:ea typeface="Better Saturday"/>
                  <a:cs typeface="Better Saturday"/>
                  <a:sym typeface="Better Saturday"/>
                </a:rPr>
                <a:t>ujeres</a:t>
              </a:r>
            </a:p>
          </p:txBody>
        </p:sp>
        <p:sp>
          <p:nvSpPr>
            <p:cNvPr name="Freeform 14" id="14"/>
            <p:cNvSpPr/>
            <p:nvPr/>
          </p:nvSpPr>
          <p:spPr>
            <a:xfrm flipH="false" flipV="false" rot="0">
              <a:off x="1775347" y="1144908"/>
              <a:ext cx="894858" cy="496646"/>
            </a:xfrm>
            <a:custGeom>
              <a:avLst/>
              <a:gdLst/>
              <a:ahLst/>
              <a:cxnLst/>
              <a:rect r="r" b="b" t="t" l="l"/>
              <a:pathLst>
                <a:path h="496646" w="894858">
                  <a:moveTo>
                    <a:pt x="0" y="0"/>
                  </a:moveTo>
                  <a:lnTo>
                    <a:pt x="894859" y="0"/>
                  </a:lnTo>
                  <a:lnTo>
                    <a:pt x="894859" y="496647"/>
                  </a:lnTo>
                  <a:lnTo>
                    <a:pt x="0" y="4966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16339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3368509" y="2792586"/>
            <a:ext cx="12291023" cy="55360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05"/>
              </a:lnSpc>
            </a:pPr>
            <a:r>
              <a:rPr lang="en-US" sz="7205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Como región todas las iglesias tenemos una participación activa en los programas de oración propuestos por la ufbal y la dbc incluyendo la ofrenda nacional.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333" r="0" b="-933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0504569">
            <a:off x="4124489" y="885036"/>
            <a:ext cx="10779063" cy="6090171"/>
          </a:xfrm>
          <a:custGeom>
            <a:avLst/>
            <a:gdLst/>
            <a:ahLst/>
            <a:cxnLst/>
            <a:rect r="r" b="b" t="t" l="l"/>
            <a:pathLst>
              <a:path h="6090171" w="10779063">
                <a:moveTo>
                  <a:pt x="0" y="0"/>
                </a:moveTo>
                <a:lnTo>
                  <a:pt x="10779063" y="0"/>
                </a:lnTo>
                <a:lnTo>
                  <a:pt x="10779063" y="6090171"/>
                </a:lnTo>
                <a:lnTo>
                  <a:pt x="0" y="60901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0504569">
            <a:off x="7568544" y="5594855"/>
            <a:ext cx="10779063" cy="6090171"/>
          </a:xfrm>
          <a:custGeom>
            <a:avLst/>
            <a:gdLst/>
            <a:ahLst/>
            <a:cxnLst/>
            <a:rect r="r" b="b" t="t" l="l"/>
            <a:pathLst>
              <a:path h="6090171" w="10779063">
                <a:moveTo>
                  <a:pt x="0" y="0"/>
                </a:moveTo>
                <a:lnTo>
                  <a:pt x="10779064" y="0"/>
                </a:lnTo>
                <a:lnTo>
                  <a:pt x="10779064" y="6090170"/>
                </a:lnTo>
                <a:lnTo>
                  <a:pt x="0" y="60901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000"/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448796">
            <a:off x="83591" y="2122690"/>
            <a:ext cx="3659677" cy="5832154"/>
          </a:xfrm>
          <a:custGeom>
            <a:avLst/>
            <a:gdLst/>
            <a:ahLst/>
            <a:cxnLst/>
            <a:rect r="r" b="b" t="t" l="l"/>
            <a:pathLst>
              <a:path h="5832154" w="3659677">
                <a:moveTo>
                  <a:pt x="0" y="0"/>
                </a:moveTo>
                <a:lnTo>
                  <a:pt x="3659677" y="0"/>
                </a:lnTo>
                <a:lnTo>
                  <a:pt x="3659677" y="5832154"/>
                </a:lnTo>
                <a:lnTo>
                  <a:pt x="0" y="58321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9839990" y="1775166"/>
            <a:ext cx="5277785" cy="7025279"/>
            <a:chOff x="0" y="0"/>
            <a:chExt cx="3797300" cy="50546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797300" cy="5054600"/>
            </a:xfrm>
            <a:custGeom>
              <a:avLst/>
              <a:gdLst/>
              <a:ahLst/>
              <a:cxnLst/>
              <a:rect r="r" b="b" t="t" l="l"/>
              <a:pathLst>
                <a:path h="5054600" w="3797300">
                  <a:moveTo>
                    <a:pt x="0" y="0"/>
                  </a:moveTo>
                  <a:lnTo>
                    <a:pt x="3797300" y="0"/>
                  </a:lnTo>
                  <a:lnTo>
                    <a:pt x="3797300" y="5054600"/>
                  </a:lnTo>
                  <a:lnTo>
                    <a:pt x="0" y="5054600"/>
                  </a:lnTo>
                  <a:close/>
                </a:path>
              </a:pathLst>
            </a:custGeom>
            <a:blipFill>
              <a:blip r:embed="rId6"/>
              <a:stretch>
                <a:fillRect l="-38740" t="0" r="-3874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90500" y="4229100"/>
              <a:ext cx="3416300" cy="647700"/>
            </a:xfrm>
            <a:custGeom>
              <a:avLst/>
              <a:gdLst/>
              <a:ahLst/>
              <a:cxnLst/>
              <a:rect r="r" b="b" t="t" l="l"/>
              <a:pathLst>
                <a:path h="647700" w="3416300">
                  <a:moveTo>
                    <a:pt x="0" y="0"/>
                  </a:moveTo>
                  <a:lnTo>
                    <a:pt x="3416300" y="0"/>
                  </a:lnTo>
                  <a:lnTo>
                    <a:pt x="3416300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3537576" y="1775166"/>
            <a:ext cx="5277785" cy="7025279"/>
            <a:chOff x="0" y="0"/>
            <a:chExt cx="3797300" cy="50546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3797300" cy="5054600"/>
            </a:xfrm>
            <a:custGeom>
              <a:avLst/>
              <a:gdLst/>
              <a:ahLst/>
              <a:cxnLst/>
              <a:rect r="r" b="b" t="t" l="l"/>
              <a:pathLst>
                <a:path h="5054600" w="3797300">
                  <a:moveTo>
                    <a:pt x="0" y="0"/>
                  </a:moveTo>
                  <a:lnTo>
                    <a:pt x="3797300" y="0"/>
                  </a:lnTo>
                  <a:lnTo>
                    <a:pt x="3797300" y="5054600"/>
                  </a:lnTo>
                  <a:lnTo>
                    <a:pt x="0" y="5054600"/>
                  </a:lnTo>
                  <a:close/>
                </a:path>
              </a:pathLst>
            </a:custGeom>
            <a:blipFill>
              <a:blip r:embed="rId7"/>
              <a:stretch>
                <a:fillRect l="-16555" t="0" r="-16555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190500" y="4229100"/>
              <a:ext cx="3416300" cy="647700"/>
            </a:xfrm>
            <a:custGeom>
              <a:avLst/>
              <a:gdLst/>
              <a:ahLst/>
              <a:cxnLst/>
              <a:rect r="r" b="b" t="t" l="l"/>
              <a:pathLst>
                <a:path h="647700" w="3416300">
                  <a:moveTo>
                    <a:pt x="0" y="0"/>
                  </a:moveTo>
                  <a:lnTo>
                    <a:pt x="3416300" y="0"/>
                  </a:lnTo>
                  <a:lnTo>
                    <a:pt x="3416300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12" id="12"/>
          <p:cNvSpPr/>
          <p:nvPr/>
        </p:nvSpPr>
        <p:spPr>
          <a:xfrm flipH="false" flipV="false" rot="-1859816">
            <a:off x="2899538" y="1651986"/>
            <a:ext cx="1994555" cy="760424"/>
          </a:xfrm>
          <a:custGeom>
            <a:avLst/>
            <a:gdLst/>
            <a:ahLst/>
            <a:cxnLst/>
            <a:rect r="r" b="b" t="t" l="l"/>
            <a:pathLst>
              <a:path h="760424" w="1994555">
                <a:moveTo>
                  <a:pt x="0" y="0"/>
                </a:moveTo>
                <a:lnTo>
                  <a:pt x="1994554" y="0"/>
                </a:lnTo>
                <a:lnTo>
                  <a:pt x="1994554" y="760424"/>
                </a:lnTo>
                <a:lnTo>
                  <a:pt x="0" y="7604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1859816">
            <a:off x="9271316" y="1607562"/>
            <a:ext cx="1994555" cy="760424"/>
          </a:xfrm>
          <a:custGeom>
            <a:avLst/>
            <a:gdLst/>
            <a:ahLst/>
            <a:cxnLst/>
            <a:rect r="r" b="b" t="t" l="l"/>
            <a:pathLst>
              <a:path h="760424" w="1994555">
                <a:moveTo>
                  <a:pt x="0" y="0"/>
                </a:moveTo>
                <a:lnTo>
                  <a:pt x="1994554" y="0"/>
                </a:lnTo>
                <a:lnTo>
                  <a:pt x="1994554" y="760425"/>
                </a:lnTo>
                <a:lnTo>
                  <a:pt x="0" y="7604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1859816">
            <a:off x="13849505" y="7919013"/>
            <a:ext cx="1994555" cy="760424"/>
          </a:xfrm>
          <a:custGeom>
            <a:avLst/>
            <a:gdLst/>
            <a:ahLst/>
            <a:cxnLst/>
            <a:rect r="r" b="b" t="t" l="l"/>
            <a:pathLst>
              <a:path h="760424" w="1994555">
                <a:moveTo>
                  <a:pt x="0" y="0"/>
                </a:moveTo>
                <a:lnTo>
                  <a:pt x="1994555" y="0"/>
                </a:lnTo>
                <a:lnTo>
                  <a:pt x="1994555" y="760425"/>
                </a:lnTo>
                <a:lnTo>
                  <a:pt x="0" y="7604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1859816">
            <a:off x="7380550" y="7919013"/>
            <a:ext cx="1994555" cy="760424"/>
          </a:xfrm>
          <a:custGeom>
            <a:avLst/>
            <a:gdLst/>
            <a:ahLst/>
            <a:cxnLst/>
            <a:rect r="r" b="b" t="t" l="l"/>
            <a:pathLst>
              <a:path h="760424" w="1994555">
                <a:moveTo>
                  <a:pt x="0" y="0"/>
                </a:moveTo>
                <a:lnTo>
                  <a:pt x="1994555" y="0"/>
                </a:lnTo>
                <a:lnTo>
                  <a:pt x="1994555" y="760425"/>
                </a:lnTo>
                <a:lnTo>
                  <a:pt x="0" y="7604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4376878" y="7829484"/>
            <a:ext cx="3599182" cy="6298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653"/>
              </a:lnSpc>
            </a:pPr>
            <a:r>
              <a:rPr lang="en-US" sz="1895" spc="373">
                <a:solidFill>
                  <a:srgbClr val="000000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sábados de oración</a:t>
            </a:r>
          </a:p>
          <a:p>
            <a:pPr algn="ctr">
              <a:lnSpc>
                <a:spcPts val="2653"/>
              </a:lnSpc>
              <a:spcBef>
                <a:spcPct val="0"/>
              </a:spcBef>
            </a:pPr>
            <a:r>
              <a:rPr lang="en-US" b="true" sz="1895" spc="373">
                <a:solidFill>
                  <a:srgbClr val="000000"/>
                </a:solidFill>
                <a:latin typeface="Cinzel Decorative Bold"/>
                <a:ea typeface="Cinzel Decorative Bold"/>
                <a:cs typeface="Cinzel Decorative Bold"/>
                <a:sym typeface="Cinzel Decorative Bold"/>
              </a:rPr>
              <a:t>renacer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611213" y="7829484"/>
            <a:ext cx="3599182" cy="6298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653"/>
              </a:lnSpc>
            </a:pPr>
            <a:r>
              <a:rPr lang="en-US" sz="1895" spc="373">
                <a:solidFill>
                  <a:srgbClr val="000000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sábados de oración</a:t>
            </a:r>
          </a:p>
          <a:p>
            <a:pPr algn="ctr">
              <a:lnSpc>
                <a:spcPts val="2653"/>
              </a:lnSpc>
              <a:spcBef>
                <a:spcPct val="0"/>
              </a:spcBef>
            </a:pPr>
            <a:r>
              <a:rPr lang="en-US" b="true" sz="1895" spc="373">
                <a:solidFill>
                  <a:srgbClr val="000000"/>
                </a:solidFill>
                <a:latin typeface="Cinzel Decorative Bold"/>
                <a:ea typeface="Cinzel Decorative Bold"/>
                <a:cs typeface="Cinzel Decorative Bold"/>
                <a:sym typeface="Cinzel Decorative Bold"/>
              </a:rPr>
              <a:t>renacer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4162118">
            <a:off x="-2002715" y="4971474"/>
            <a:ext cx="6447367" cy="6100821"/>
          </a:xfrm>
          <a:custGeom>
            <a:avLst/>
            <a:gdLst/>
            <a:ahLst/>
            <a:cxnLst/>
            <a:rect r="r" b="b" t="t" l="l"/>
            <a:pathLst>
              <a:path h="6100821" w="6447367">
                <a:moveTo>
                  <a:pt x="0" y="0"/>
                </a:moveTo>
                <a:lnTo>
                  <a:pt x="6447367" y="0"/>
                </a:lnTo>
                <a:lnTo>
                  <a:pt x="6447367" y="6100821"/>
                </a:lnTo>
                <a:lnTo>
                  <a:pt x="0" y="610082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9449687">
            <a:off x="15429462" y="2018185"/>
            <a:ext cx="3659677" cy="5832154"/>
          </a:xfrm>
          <a:custGeom>
            <a:avLst/>
            <a:gdLst/>
            <a:ahLst/>
            <a:cxnLst/>
            <a:rect r="r" b="b" t="t" l="l"/>
            <a:pathLst>
              <a:path h="5832154" w="3659677">
                <a:moveTo>
                  <a:pt x="0" y="0"/>
                </a:moveTo>
                <a:lnTo>
                  <a:pt x="3659676" y="0"/>
                </a:lnTo>
                <a:lnTo>
                  <a:pt x="3659676" y="5832154"/>
                </a:lnTo>
                <a:lnTo>
                  <a:pt x="0" y="58321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7884015">
            <a:off x="14154401" y="-1731199"/>
            <a:ext cx="6447367" cy="6100821"/>
          </a:xfrm>
          <a:custGeom>
            <a:avLst/>
            <a:gdLst/>
            <a:ahLst/>
            <a:cxnLst/>
            <a:rect r="r" b="b" t="t" l="l"/>
            <a:pathLst>
              <a:path h="6100821" w="6447367">
                <a:moveTo>
                  <a:pt x="0" y="0"/>
                </a:moveTo>
                <a:lnTo>
                  <a:pt x="6447368" y="0"/>
                </a:lnTo>
                <a:lnTo>
                  <a:pt x="6447368" y="6100822"/>
                </a:lnTo>
                <a:lnTo>
                  <a:pt x="0" y="610082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grpSp>
        <p:nvGrpSpPr>
          <p:cNvPr name="Group 21" id="21"/>
          <p:cNvGrpSpPr/>
          <p:nvPr/>
        </p:nvGrpSpPr>
        <p:grpSpPr>
          <a:xfrm rot="0">
            <a:off x="-348434" y="-163087"/>
            <a:ext cx="2754269" cy="2147001"/>
            <a:chOff x="0" y="0"/>
            <a:chExt cx="3672359" cy="2862668"/>
          </a:xfrm>
        </p:grpSpPr>
        <p:sp>
          <p:nvSpPr>
            <p:cNvPr name="Freeform 22" id="22"/>
            <p:cNvSpPr/>
            <p:nvPr/>
          </p:nvSpPr>
          <p:spPr>
            <a:xfrm flipH="true" flipV="false" rot="-2700000">
              <a:off x="468009" y="266788"/>
              <a:ext cx="1572736" cy="1975179"/>
            </a:xfrm>
            <a:custGeom>
              <a:avLst/>
              <a:gdLst/>
              <a:ahLst/>
              <a:cxnLst/>
              <a:rect r="r" b="b" t="t" l="l"/>
              <a:pathLst>
                <a:path h="1975179" w="1572736">
                  <a:moveTo>
                    <a:pt x="1572737" y="0"/>
                  </a:moveTo>
                  <a:lnTo>
                    <a:pt x="0" y="0"/>
                  </a:lnTo>
                  <a:lnTo>
                    <a:pt x="0" y="1975179"/>
                  </a:lnTo>
                  <a:lnTo>
                    <a:pt x="1572737" y="1975179"/>
                  </a:lnTo>
                  <a:lnTo>
                    <a:pt x="1572737" y="0"/>
                  </a:lnTo>
                  <a:close/>
                </a:path>
              </a:pathLst>
            </a:custGeom>
            <a:blipFill>
              <a:blip r:embed="rId11">
                <a:alphaModFix amt="23220"/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3" id="23"/>
            <p:cNvSpPr txBox="true"/>
            <p:nvPr/>
          </p:nvSpPr>
          <p:spPr>
            <a:xfrm rot="5400000">
              <a:off x="1468959" y="921630"/>
              <a:ext cx="2065704" cy="181637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145"/>
                </a:lnSpc>
              </a:pPr>
              <a:r>
                <a:rPr lang="en-US" b="true" sz="1532" spc="301">
                  <a:solidFill>
                    <a:srgbClr val="000000">
                      <a:alpha val="42745"/>
                    </a:srgbClr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BAUTISTAS EJE CAFETERO</a:t>
              </a:r>
            </a:p>
          </p:txBody>
        </p:sp>
        <p:sp>
          <p:nvSpPr>
            <p:cNvPr name="TextBox 24" id="24"/>
            <p:cNvSpPr txBox="true"/>
            <p:nvPr/>
          </p:nvSpPr>
          <p:spPr>
            <a:xfrm rot="0">
              <a:off x="689228" y="1236456"/>
              <a:ext cx="995064" cy="15539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9846"/>
                </a:lnSpc>
              </a:pPr>
              <a:r>
                <a:rPr lang="en-US" sz="7033" spc="1758">
                  <a:solidFill>
                    <a:srgbClr val="000000">
                      <a:alpha val="42745"/>
                    </a:srgbClr>
                  </a:solidFill>
                  <a:latin typeface="Better Saturday"/>
                  <a:ea typeface="Better Saturday"/>
                  <a:cs typeface="Better Saturday"/>
                  <a:sym typeface="Better Saturday"/>
                </a:rPr>
                <a:t>M</a:t>
              </a:r>
            </a:p>
          </p:txBody>
        </p:sp>
        <p:sp>
          <p:nvSpPr>
            <p:cNvPr name="TextBox 25" id="25"/>
            <p:cNvSpPr txBox="true"/>
            <p:nvPr/>
          </p:nvSpPr>
          <p:spPr>
            <a:xfrm rot="0">
              <a:off x="918999" y="1319145"/>
              <a:ext cx="2753359" cy="81939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229"/>
                </a:lnSpc>
              </a:pPr>
              <a:r>
                <a:rPr lang="en-US" sz="3735" spc="3">
                  <a:solidFill>
                    <a:srgbClr val="000000">
                      <a:alpha val="42745"/>
                    </a:srgbClr>
                  </a:solidFill>
                  <a:latin typeface="Better Saturday"/>
                  <a:ea typeface="Better Saturday"/>
                  <a:cs typeface="Better Saturday"/>
                  <a:sym typeface="Better Saturday"/>
                </a:rPr>
                <a:t>ujeres</a:t>
              </a:r>
            </a:p>
          </p:txBody>
        </p:sp>
        <p:sp>
          <p:nvSpPr>
            <p:cNvPr name="Freeform 26" id="26"/>
            <p:cNvSpPr/>
            <p:nvPr/>
          </p:nvSpPr>
          <p:spPr>
            <a:xfrm flipH="false" flipV="false" rot="0">
              <a:off x="1775347" y="1144908"/>
              <a:ext cx="894858" cy="496646"/>
            </a:xfrm>
            <a:custGeom>
              <a:avLst/>
              <a:gdLst/>
              <a:ahLst/>
              <a:cxnLst/>
              <a:rect r="r" b="b" t="t" l="l"/>
              <a:pathLst>
                <a:path h="496646" w="894858">
                  <a:moveTo>
                    <a:pt x="0" y="0"/>
                  </a:moveTo>
                  <a:lnTo>
                    <a:pt x="894859" y="0"/>
                  </a:lnTo>
                  <a:lnTo>
                    <a:pt x="894859" y="496647"/>
                  </a:lnTo>
                  <a:lnTo>
                    <a:pt x="0" y="4966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alphaModFix amt="16339"/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333" r="0" b="-933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0504569">
            <a:off x="4124489" y="885036"/>
            <a:ext cx="10779063" cy="6090171"/>
          </a:xfrm>
          <a:custGeom>
            <a:avLst/>
            <a:gdLst/>
            <a:ahLst/>
            <a:cxnLst/>
            <a:rect r="r" b="b" t="t" l="l"/>
            <a:pathLst>
              <a:path h="6090171" w="10779063">
                <a:moveTo>
                  <a:pt x="0" y="0"/>
                </a:moveTo>
                <a:lnTo>
                  <a:pt x="10779063" y="0"/>
                </a:lnTo>
                <a:lnTo>
                  <a:pt x="10779063" y="6090171"/>
                </a:lnTo>
                <a:lnTo>
                  <a:pt x="0" y="60901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0504569">
            <a:off x="7559019" y="5594855"/>
            <a:ext cx="10779063" cy="6090171"/>
          </a:xfrm>
          <a:custGeom>
            <a:avLst/>
            <a:gdLst/>
            <a:ahLst/>
            <a:cxnLst/>
            <a:rect r="r" b="b" t="t" l="l"/>
            <a:pathLst>
              <a:path h="6090171" w="10779063">
                <a:moveTo>
                  <a:pt x="0" y="0"/>
                </a:moveTo>
                <a:lnTo>
                  <a:pt x="10779064" y="0"/>
                </a:lnTo>
                <a:lnTo>
                  <a:pt x="10779064" y="6090170"/>
                </a:lnTo>
                <a:lnTo>
                  <a:pt x="0" y="60901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000"/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448796">
            <a:off x="83591" y="2122690"/>
            <a:ext cx="3659677" cy="5832154"/>
          </a:xfrm>
          <a:custGeom>
            <a:avLst/>
            <a:gdLst/>
            <a:ahLst/>
            <a:cxnLst/>
            <a:rect r="r" b="b" t="t" l="l"/>
            <a:pathLst>
              <a:path h="5832154" w="3659677">
                <a:moveTo>
                  <a:pt x="0" y="0"/>
                </a:moveTo>
                <a:lnTo>
                  <a:pt x="3659677" y="0"/>
                </a:lnTo>
                <a:lnTo>
                  <a:pt x="3659677" y="5832154"/>
                </a:lnTo>
                <a:lnTo>
                  <a:pt x="0" y="58321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4162118">
            <a:off x="-2002715" y="4971474"/>
            <a:ext cx="6447367" cy="6100821"/>
          </a:xfrm>
          <a:custGeom>
            <a:avLst/>
            <a:gdLst/>
            <a:ahLst/>
            <a:cxnLst/>
            <a:rect r="r" b="b" t="t" l="l"/>
            <a:pathLst>
              <a:path h="6100821" w="6447367">
                <a:moveTo>
                  <a:pt x="0" y="0"/>
                </a:moveTo>
                <a:lnTo>
                  <a:pt x="6447367" y="0"/>
                </a:lnTo>
                <a:lnTo>
                  <a:pt x="6447367" y="6100821"/>
                </a:lnTo>
                <a:lnTo>
                  <a:pt x="0" y="61008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9449687">
            <a:off x="15429462" y="2018185"/>
            <a:ext cx="3659677" cy="5832154"/>
          </a:xfrm>
          <a:custGeom>
            <a:avLst/>
            <a:gdLst/>
            <a:ahLst/>
            <a:cxnLst/>
            <a:rect r="r" b="b" t="t" l="l"/>
            <a:pathLst>
              <a:path h="5832154" w="3659677">
                <a:moveTo>
                  <a:pt x="0" y="0"/>
                </a:moveTo>
                <a:lnTo>
                  <a:pt x="3659676" y="0"/>
                </a:lnTo>
                <a:lnTo>
                  <a:pt x="3659676" y="5832154"/>
                </a:lnTo>
                <a:lnTo>
                  <a:pt x="0" y="58321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7884015">
            <a:off x="14154401" y="-1731199"/>
            <a:ext cx="6447367" cy="6100821"/>
          </a:xfrm>
          <a:custGeom>
            <a:avLst/>
            <a:gdLst/>
            <a:ahLst/>
            <a:cxnLst/>
            <a:rect r="r" b="b" t="t" l="l"/>
            <a:pathLst>
              <a:path h="6100821" w="6447367">
                <a:moveTo>
                  <a:pt x="0" y="0"/>
                </a:moveTo>
                <a:lnTo>
                  <a:pt x="6447368" y="0"/>
                </a:lnTo>
                <a:lnTo>
                  <a:pt x="6447368" y="6100822"/>
                </a:lnTo>
                <a:lnTo>
                  <a:pt x="0" y="61008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-348434" y="-163087"/>
            <a:ext cx="2754269" cy="2147001"/>
            <a:chOff x="0" y="0"/>
            <a:chExt cx="3672359" cy="2862668"/>
          </a:xfrm>
        </p:grpSpPr>
        <p:sp>
          <p:nvSpPr>
            <p:cNvPr name="Freeform 10" id="10"/>
            <p:cNvSpPr/>
            <p:nvPr/>
          </p:nvSpPr>
          <p:spPr>
            <a:xfrm flipH="true" flipV="false" rot="-2700000">
              <a:off x="468009" y="266788"/>
              <a:ext cx="1572736" cy="1975179"/>
            </a:xfrm>
            <a:custGeom>
              <a:avLst/>
              <a:gdLst/>
              <a:ahLst/>
              <a:cxnLst/>
              <a:rect r="r" b="b" t="t" l="l"/>
              <a:pathLst>
                <a:path h="1975179" w="1572736">
                  <a:moveTo>
                    <a:pt x="1572737" y="0"/>
                  </a:moveTo>
                  <a:lnTo>
                    <a:pt x="0" y="0"/>
                  </a:lnTo>
                  <a:lnTo>
                    <a:pt x="0" y="1975179"/>
                  </a:lnTo>
                  <a:lnTo>
                    <a:pt x="1572737" y="1975179"/>
                  </a:lnTo>
                  <a:lnTo>
                    <a:pt x="1572737" y="0"/>
                  </a:lnTo>
                  <a:close/>
                </a:path>
              </a:pathLst>
            </a:custGeom>
            <a:blipFill>
              <a:blip r:embed="rId7">
                <a:alphaModFix amt="2322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1" id="11"/>
            <p:cNvSpPr txBox="true"/>
            <p:nvPr/>
          </p:nvSpPr>
          <p:spPr>
            <a:xfrm rot="5400000">
              <a:off x="1468959" y="921630"/>
              <a:ext cx="2065704" cy="181637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145"/>
                </a:lnSpc>
              </a:pPr>
              <a:r>
                <a:rPr lang="en-US" b="true" sz="1532" spc="301">
                  <a:solidFill>
                    <a:srgbClr val="000000">
                      <a:alpha val="42745"/>
                    </a:srgbClr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BAUTISTAS EJE CAFETERO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689228" y="1236456"/>
              <a:ext cx="995064" cy="15539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9846"/>
                </a:lnSpc>
              </a:pPr>
              <a:r>
                <a:rPr lang="en-US" sz="7033" spc="1758">
                  <a:solidFill>
                    <a:srgbClr val="000000">
                      <a:alpha val="42745"/>
                    </a:srgbClr>
                  </a:solidFill>
                  <a:latin typeface="Better Saturday"/>
                  <a:ea typeface="Better Saturday"/>
                  <a:cs typeface="Better Saturday"/>
                  <a:sym typeface="Better Saturday"/>
                </a:rPr>
                <a:t>M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918999" y="1319145"/>
              <a:ext cx="2753359" cy="81939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229"/>
                </a:lnSpc>
              </a:pPr>
              <a:r>
                <a:rPr lang="en-US" sz="3735" spc="3">
                  <a:solidFill>
                    <a:srgbClr val="000000">
                      <a:alpha val="42745"/>
                    </a:srgbClr>
                  </a:solidFill>
                  <a:latin typeface="Better Saturday"/>
                  <a:ea typeface="Better Saturday"/>
                  <a:cs typeface="Better Saturday"/>
                  <a:sym typeface="Better Saturday"/>
                </a:rPr>
                <a:t>ujeres</a:t>
              </a:r>
            </a:p>
          </p:txBody>
        </p:sp>
        <p:sp>
          <p:nvSpPr>
            <p:cNvPr name="Freeform 14" id="14"/>
            <p:cNvSpPr/>
            <p:nvPr/>
          </p:nvSpPr>
          <p:spPr>
            <a:xfrm flipH="false" flipV="false" rot="0">
              <a:off x="1775347" y="1144908"/>
              <a:ext cx="894858" cy="496646"/>
            </a:xfrm>
            <a:custGeom>
              <a:avLst/>
              <a:gdLst/>
              <a:ahLst/>
              <a:cxnLst/>
              <a:rect r="r" b="b" t="t" l="l"/>
              <a:pathLst>
                <a:path h="496646" w="894858">
                  <a:moveTo>
                    <a:pt x="0" y="0"/>
                  </a:moveTo>
                  <a:lnTo>
                    <a:pt x="894859" y="0"/>
                  </a:lnTo>
                  <a:lnTo>
                    <a:pt x="894859" y="496647"/>
                  </a:lnTo>
                  <a:lnTo>
                    <a:pt x="0" y="4966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16339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3522739" y="4510952"/>
            <a:ext cx="11242521" cy="14841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150"/>
              </a:lnSpc>
              <a:spcBef>
                <a:spcPct val="0"/>
              </a:spcBef>
            </a:pPr>
            <a:r>
              <a:rPr lang="en-US" b="true" sz="11262">
                <a:solidFill>
                  <a:srgbClr val="000000"/>
                </a:solidFill>
                <a:latin typeface="Cinzel Decorative Bold"/>
                <a:ea typeface="Cinzel Decorative Bold"/>
                <a:cs typeface="Cinzel Decorative Bold"/>
                <a:sym typeface="Cinzel Decorative Bold"/>
              </a:rPr>
              <a:t>EVANGELISMO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333" r="0" b="-933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0504569">
            <a:off x="4124489" y="885036"/>
            <a:ext cx="10779063" cy="6090171"/>
          </a:xfrm>
          <a:custGeom>
            <a:avLst/>
            <a:gdLst/>
            <a:ahLst/>
            <a:cxnLst/>
            <a:rect r="r" b="b" t="t" l="l"/>
            <a:pathLst>
              <a:path h="6090171" w="10779063">
                <a:moveTo>
                  <a:pt x="0" y="0"/>
                </a:moveTo>
                <a:lnTo>
                  <a:pt x="10779063" y="0"/>
                </a:lnTo>
                <a:lnTo>
                  <a:pt x="10779063" y="6090171"/>
                </a:lnTo>
                <a:lnTo>
                  <a:pt x="0" y="60901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0504569">
            <a:off x="7568544" y="5594855"/>
            <a:ext cx="10779063" cy="6090171"/>
          </a:xfrm>
          <a:custGeom>
            <a:avLst/>
            <a:gdLst/>
            <a:ahLst/>
            <a:cxnLst/>
            <a:rect r="r" b="b" t="t" l="l"/>
            <a:pathLst>
              <a:path h="6090171" w="10779063">
                <a:moveTo>
                  <a:pt x="0" y="0"/>
                </a:moveTo>
                <a:lnTo>
                  <a:pt x="10779064" y="0"/>
                </a:lnTo>
                <a:lnTo>
                  <a:pt x="10779064" y="6090170"/>
                </a:lnTo>
                <a:lnTo>
                  <a:pt x="0" y="60901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000"/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448796">
            <a:off x="83591" y="2122690"/>
            <a:ext cx="3659677" cy="5832154"/>
          </a:xfrm>
          <a:custGeom>
            <a:avLst/>
            <a:gdLst/>
            <a:ahLst/>
            <a:cxnLst/>
            <a:rect r="r" b="b" t="t" l="l"/>
            <a:pathLst>
              <a:path h="5832154" w="3659677">
                <a:moveTo>
                  <a:pt x="0" y="0"/>
                </a:moveTo>
                <a:lnTo>
                  <a:pt x="3659677" y="0"/>
                </a:lnTo>
                <a:lnTo>
                  <a:pt x="3659677" y="5832154"/>
                </a:lnTo>
                <a:lnTo>
                  <a:pt x="0" y="58321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4162118">
            <a:off x="-2002715" y="4971474"/>
            <a:ext cx="6447367" cy="6100821"/>
          </a:xfrm>
          <a:custGeom>
            <a:avLst/>
            <a:gdLst/>
            <a:ahLst/>
            <a:cxnLst/>
            <a:rect r="r" b="b" t="t" l="l"/>
            <a:pathLst>
              <a:path h="6100821" w="6447367">
                <a:moveTo>
                  <a:pt x="0" y="0"/>
                </a:moveTo>
                <a:lnTo>
                  <a:pt x="6447367" y="0"/>
                </a:lnTo>
                <a:lnTo>
                  <a:pt x="6447367" y="6100821"/>
                </a:lnTo>
                <a:lnTo>
                  <a:pt x="0" y="61008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9449687">
            <a:off x="15429462" y="2018185"/>
            <a:ext cx="3659677" cy="5832154"/>
          </a:xfrm>
          <a:custGeom>
            <a:avLst/>
            <a:gdLst/>
            <a:ahLst/>
            <a:cxnLst/>
            <a:rect r="r" b="b" t="t" l="l"/>
            <a:pathLst>
              <a:path h="5832154" w="3659677">
                <a:moveTo>
                  <a:pt x="0" y="0"/>
                </a:moveTo>
                <a:lnTo>
                  <a:pt x="3659676" y="0"/>
                </a:lnTo>
                <a:lnTo>
                  <a:pt x="3659676" y="5832154"/>
                </a:lnTo>
                <a:lnTo>
                  <a:pt x="0" y="58321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-348434" y="-163087"/>
            <a:ext cx="2754269" cy="2147001"/>
            <a:chOff x="0" y="0"/>
            <a:chExt cx="3672359" cy="2862668"/>
          </a:xfrm>
        </p:grpSpPr>
        <p:sp>
          <p:nvSpPr>
            <p:cNvPr name="Freeform 9" id="9"/>
            <p:cNvSpPr/>
            <p:nvPr/>
          </p:nvSpPr>
          <p:spPr>
            <a:xfrm flipH="true" flipV="false" rot="-2700000">
              <a:off x="468009" y="266788"/>
              <a:ext cx="1572736" cy="1975179"/>
            </a:xfrm>
            <a:custGeom>
              <a:avLst/>
              <a:gdLst/>
              <a:ahLst/>
              <a:cxnLst/>
              <a:rect r="r" b="b" t="t" l="l"/>
              <a:pathLst>
                <a:path h="1975179" w="1572736">
                  <a:moveTo>
                    <a:pt x="1572737" y="0"/>
                  </a:moveTo>
                  <a:lnTo>
                    <a:pt x="0" y="0"/>
                  </a:lnTo>
                  <a:lnTo>
                    <a:pt x="0" y="1975179"/>
                  </a:lnTo>
                  <a:lnTo>
                    <a:pt x="1572737" y="1975179"/>
                  </a:lnTo>
                  <a:lnTo>
                    <a:pt x="1572737" y="0"/>
                  </a:lnTo>
                  <a:close/>
                </a:path>
              </a:pathLst>
            </a:custGeom>
            <a:blipFill>
              <a:blip r:embed="rId7">
                <a:alphaModFix amt="2322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0" id="10"/>
            <p:cNvSpPr txBox="true"/>
            <p:nvPr/>
          </p:nvSpPr>
          <p:spPr>
            <a:xfrm rot="5400000">
              <a:off x="1468959" y="921630"/>
              <a:ext cx="2065704" cy="181637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145"/>
                </a:lnSpc>
              </a:pPr>
              <a:r>
                <a:rPr lang="en-US" b="true" sz="1532" spc="301">
                  <a:solidFill>
                    <a:srgbClr val="000000">
                      <a:alpha val="42745"/>
                    </a:srgbClr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BAUTISTAS EJE CAFETERO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689228" y="1236456"/>
              <a:ext cx="995064" cy="15539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9846"/>
                </a:lnSpc>
              </a:pPr>
              <a:r>
                <a:rPr lang="en-US" sz="7033" spc="1758">
                  <a:solidFill>
                    <a:srgbClr val="000000">
                      <a:alpha val="42745"/>
                    </a:srgbClr>
                  </a:solidFill>
                  <a:latin typeface="Better Saturday"/>
                  <a:ea typeface="Better Saturday"/>
                  <a:cs typeface="Better Saturday"/>
                  <a:sym typeface="Better Saturday"/>
                </a:rPr>
                <a:t>M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918999" y="1319145"/>
              <a:ext cx="2753359" cy="81939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229"/>
                </a:lnSpc>
              </a:pPr>
              <a:r>
                <a:rPr lang="en-US" sz="3735" spc="3">
                  <a:solidFill>
                    <a:srgbClr val="000000">
                      <a:alpha val="42745"/>
                    </a:srgbClr>
                  </a:solidFill>
                  <a:latin typeface="Better Saturday"/>
                  <a:ea typeface="Better Saturday"/>
                  <a:cs typeface="Better Saturday"/>
                  <a:sym typeface="Better Saturday"/>
                </a:rPr>
                <a:t>ujeres</a:t>
              </a:r>
            </a:p>
          </p:txBody>
        </p:sp>
        <p:sp>
          <p:nvSpPr>
            <p:cNvPr name="Freeform 13" id="13"/>
            <p:cNvSpPr/>
            <p:nvPr/>
          </p:nvSpPr>
          <p:spPr>
            <a:xfrm flipH="false" flipV="false" rot="0">
              <a:off x="1775347" y="1144908"/>
              <a:ext cx="894858" cy="496646"/>
            </a:xfrm>
            <a:custGeom>
              <a:avLst/>
              <a:gdLst/>
              <a:ahLst/>
              <a:cxnLst/>
              <a:rect r="r" b="b" t="t" l="l"/>
              <a:pathLst>
                <a:path h="496646" w="894858">
                  <a:moveTo>
                    <a:pt x="0" y="0"/>
                  </a:moveTo>
                  <a:lnTo>
                    <a:pt x="894859" y="0"/>
                  </a:lnTo>
                  <a:lnTo>
                    <a:pt x="894859" y="496647"/>
                  </a:lnTo>
                  <a:lnTo>
                    <a:pt x="0" y="4966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16339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4" id="14"/>
          <p:cNvGrpSpPr>
            <a:grpSpLocks noChangeAspect="true"/>
          </p:cNvGrpSpPr>
          <p:nvPr/>
        </p:nvGrpSpPr>
        <p:grpSpPr>
          <a:xfrm rot="0">
            <a:off x="8030545" y="386211"/>
            <a:ext cx="3251475" cy="4328050"/>
            <a:chOff x="0" y="0"/>
            <a:chExt cx="3797300" cy="50546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3797300" cy="5054600"/>
            </a:xfrm>
            <a:custGeom>
              <a:avLst/>
              <a:gdLst/>
              <a:ahLst/>
              <a:cxnLst/>
              <a:rect r="r" b="b" t="t" l="l"/>
              <a:pathLst>
                <a:path h="5054600" w="3797300">
                  <a:moveTo>
                    <a:pt x="0" y="0"/>
                  </a:moveTo>
                  <a:lnTo>
                    <a:pt x="3797300" y="0"/>
                  </a:lnTo>
                  <a:lnTo>
                    <a:pt x="3797300" y="5054600"/>
                  </a:lnTo>
                  <a:lnTo>
                    <a:pt x="0" y="5054600"/>
                  </a:lnTo>
                  <a:close/>
                </a:path>
              </a:pathLst>
            </a:custGeom>
            <a:blipFill>
              <a:blip r:embed="rId11"/>
              <a:stretch>
                <a:fillRect l="-38740" t="0" r="-3874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190500" y="4229100"/>
              <a:ext cx="3416300" cy="647700"/>
            </a:xfrm>
            <a:custGeom>
              <a:avLst/>
              <a:gdLst/>
              <a:ahLst/>
              <a:cxnLst/>
              <a:rect r="r" b="b" t="t" l="l"/>
              <a:pathLst>
                <a:path h="647700" w="3416300">
                  <a:moveTo>
                    <a:pt x="0" y="0"/>
                  </a:moveTo>
                  <a:lnTo>
                    <a:pt x="3416300" y="0"/>
                  </a:lnTo>
                  <a:lnTo>
                    <a:pt x="3416300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7" id="17"/>
          <p:cNvGrpSpPr>
            <a:grpSpLocks noChangeAspect="true"/>
          </p:cNvGrpSpPr>
          <p:nvPr/>
        </p:nvGrpSpPr>
        <p:grpSpPr>
          <a:xfrm rot="0">
            <a:off x="4147830" y="386211"/>
            <a:ext cx="3251475" cy="4328050"/>
            <a:chOff x="0" y="0"/>
            <a:chExt cx="3797300" cy="50546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3797300" cy="5054600"/>
            </a:xfrm>
            <a:custGeom>
              <a:avLst/>
              <a:gdLst/>
              <a:ahLst/>
              <a:cxnLst/>
              <a:rect r="r" b="b" t="t" l="l"/>
              <a:pathLst>
                <a:path h="5054600" w="3797300">
                  <a:moveTo>
                    <a:pt x="0" y="0"/>
                  </a:moveTo>
                  <a:lnTo>
                    <a:pt x="3797300" y="0"/>
                  </a:lnTo>
                  <a:lnTo>
                    <a:pt x="3797300" y="5054600"/>
                  </a:lnTo>
                  <a:lnTo>
                    <a:pt x="0" y="5054600"/>
                  </a:lnTo>
                  <a:close/>
                </a:path>
              </a:pathLst>
            </a:custGeom>
            <a:blipFill>
              <a:blip r:embed="rId12"/>
              <a:stretch>
                <a:fillRect l="-136751" t="0" r="-64062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190500" y="4229100"/>
              <a:ext cx="3416300" cy="647700"/>
            </a:xfrm>
            <a:custGeom>
              <a:avLst/>
              <a:gdLst/>
              <a:ahLst/>
              <a:cxnLst/>
              <a:rect r="r" b="b" t="t" l="l"/>
              <a:pathLst>
                <a:path h="647700" w="3416300">
                  <a:moveTo>
                    <a:pt x="0" y="0"/>
                  </a:moveTo>
                  <a:lnTo>
                    <a:pt x="3416300" y="0"/>
                  </a:lnTo>
                  <a:lnTo>
                    <a:pt x="3416300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20" id="20"/>
          <p:cNvGrpSpPr>
            <a:grpSpLocks noChangeAspect="true"/>
          </p:cNvGrpSpPr>
          <p:nvPr/>
        </p:nvGrpSpPr>
        <p:grpSpPr>
          <a:xfrm rot="0">
            <a:off x="4147830" y="5239003"/>
            <a:ext cx="3251475" cy="4328050"/>
            <a:chOff x="0" y="0"/>
            <a:chExt cx="3797300" cy="50546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3797300" cy="5054600"/>
            </a:xfrm>
            <a:custGeom>
              <a:avLst/>
              <a:gdLst/>
              <a:ahLst/>
              <a:cxnLst/>
              <a:rect r="r" b="b" t="t" l="l"/>
              <a:pathLst>
                <a:path h="5054600" w="3797300">
                  <a:moveTo>
                    <a:pt x="0" y="0"/>
                  </a:moveTo>
                  <a:lnTo>
                    <a:pt x="3797300" y="0"/>
                  </a:lnTo>
                  <a:lnTo>
                    <a:pt x="3797300" y="5054600"/>
                  </a:lnTo>
                  <a:lnTo>
                    <a:pt x="0" y="5054600"/>
                  </a:lnTo>
                  <a:close/>
                </a:path>
              </a:pathLst>
            </a:custGeom>
            <a:blipFill>
              <a:blip r:embed="rId13"/>
              <a:stretch>
                <a:fillRect l="-18399" t="0" r="-59296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190500" y="4229100"/>
              <a:ext cx="3416300" cy="647700"/>
            </a:xfrm>
            <a:custGeom>
              <a:avLst/>
              <a:gdLst/>
              <a:ahLst/>
              <a:cxnLst/>
              <a:rect r="r" b="b" t="t" l="l"/>
              <a:pathLst>
                <a:path h="647700" w="3416300">
                  <a:moveTo>
                    <a:pt x="0" y="0"/>
                  </a:moveTo>
                  <a:lnTo>
                    <a:pt x="3416300" y="0"/>
                  </a:lnTo>
                  <a:lnTo>
                    <a:pt x="3416300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23" id="23"/>
          <p:cNvGrpSpPr>
            <a:grpSpLocks noChangeAspect="true"/>
          </p:cNvGrpSpPr>
          <p:nvPr/>
        </p:nvGrpSpPr>
        <p:grpSpPr>
          <a:xfrm rot="0">
            <a:off x="8030545" y="5239003"/>
            <a:ext cx="3251475" cy="4328050"/>
            <a:chOff x="0" y="0"/>
            <a:chExt cx="3797300" cy="50546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3797300" cy="5054600"/>
            </a:xfrm>
            <a:custGeom>
              <a:avLst/>
              <a:gdLst/>
              <a:ahLst/>
              <a:cxnLst/>
              <a:rect r="r" b="b" t="t" l="l"/>
              <a:pathLst>
                <a:path h="5054600" w="3797300">
                  <a:moveTo>
                    <a:pt x="0" y="0"/>
                  </a:moveTo>
                  <a:lnTo>
                    <a:pt x="3797300" y="0"/>
                  </a:lnTo>
                  <a:lnTo>
                    <a:pt x="3797300" y="5054600"/>
                  </a:lnTo>
                  <a:lnTo>
                    <a:pt x="0" y="5054600"/>
                  </a:lnTo>
                  <a:close/>
                </a:path>
              </a:pathLst>
            </a:custGeom>
            <a:blipFill>
              <a:blip r:embed="rId14"/>
              <a:stretch>
                <a:fillRect l="-38847" t="0" r="-38847" b="0"/>
              </a:stretch>
            </a:blip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190500" y="4229100"/>
              <a:ext cx="3416300" cy="647700"/>
            </a:xfrm>
            <a:custGeom>
              <a:avLst/>
              <a:gdLst/>
              <a:ahLst/>
              <a:cxnLst/>
              <a:rect r="r" b="b" t="t" l="l"/>
              <a:pathLst>
                <a:path h="647700" w="3416300">
                  <a:moveTo>
                    <a:pt x="0" y="0"/>
                  </a:moveTo>
                  <a:lnTo>
                    <a:pt x="3416300" y="0"/>
                  </a:lnTo>
                  <a:lnTo>
                    <a:pt x="3416300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26" id="26"/>
          <p:cNvSpPr/>
          <p:nvPr/>
        </p:nvSpPr>
        <p:spPr>
          <a:xfrm flipH="false" flipV="false" rot="-1859816">
            <a:off x="3754755" y="310324"/>
            <a:ext cx="1228781" cy="468473"/>
          </a:xfrm>
          <a:custGeom>
            <a:avLst/>
            <a:gdLst/>
            <a:ahLst/>
            <a:cxnLst/>
            <a:rect r="r" b="b" t="t" l="l"/>
            <a:pathLst>
              <a:path h="468473" w="1228781">
                <a:moveTo>
                  <a:pt x="0" y="0"/>
                </a:moveTo>
                <a:lnTo>
                  <a:pt x="1228781" y="0"/>
                </a:lnTo>
                <a:lnTo>
                  <a:pt x="1228781" y="468473"/>
                </a:lnTo>
                <a:lnTo>
                  <a:pt x="0" y="46847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-1859816">
            <a:off x="3754755" y="5205625"/>
            <a:ext cx="1228781" cy="468473"/>
          </a:xfrm>
          <a:custGeom>
            <a:avLst/>
            <a:gdLst/>
            <a:ahLst/>
            <a:cxnLst/>
            <a:rect r="r" b="b" t="t" l="l"/>
            <a:pathLst>
              <a:path h="468473" w="1228781">
                <a:moveTo>
                  <a:pt x="0" y="0"/>
                </a:moveTo>
                <a:lnTo>
                  <a:pt x="1228781" y="0"/>
                </a:lnTo>
                <a:lnTo>
                  <a:pt x="1228781" y="468473"/>
                </a:lnTo>
                <a:lnTo>
                  <a:pt x="0" y="46847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-1859816">
            <a:off x="7680203" y="282956"/>
            <a:ext cx="1228781" cy="468473"/>
          </a:xfrm>
          <a:custGeom>
            <a:avLst/>
            <a:gdLst/>
            <a:ahLst/>
            <a:cxnLst/>
            <a:rect r="r" b="b" t="t" l="l"/>
            <a:pathLst>
              <a:path h="468473" w="1228781">
                <a:moveTo>
                  <a:pt x="0" y="0"/>
                </a:moveTo>
                <a:lnTo>
                  <a:pt x="1228782" y="0"/>
                </a:lnTo>
                <a:lnTo>
                  <a:pt x="1228782" y="468473"/>
                </a:lnTo>
                <a:lnTo>
                  <a:pt x="0" y="46847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-1859816">
            <a:off x="7680203" y="5205625"/>
            <a:ext cx="1228781" cy="468473"/>
          </a:xfrm>
          <a:custGeom>
            <a:avLst/>
            <a:gdLst/>
            <a:ahLst/>
            <a:cxnLst/>
            <a:rect r="r" b="b" t="t" l="l"/>
            <a:pathLst>
              <a:path h="468473" w="1228781">
                <a:moveTo>
                  <a:pt x="0" y="0"/>
                </a:moveTo>
                <a:lnTo>
                  <a:pt x="1228782" y="0"/>
                </a:lnTo>
                <a:lnTo>
                  <a:pt x="1228782" y="468473"/>
                </a:lnTo>
                <a:lnTo>
                  <a:pt x="0" y="46847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-1859816">
            <a:off x="10500679" y="9099670"/>
            <a:ext cx="1228781" cy="468473"/>
          </a:xfrm>
          <a:custGeom>
            <a:avLst/>
            <a:gdLst/>
            <a:ahLst/>
            <a:cxnLst/>
            <a:rect r="r" b="b" t="t" l="l"/>
            <a:pathLst>
              <a:path h="468473" w="1228781">
                <a:moveTo>
                  <a:pt x="0" y="0"/>
                </a:moveTo>
                <a:lnTo>
                  <a:pt x="1228782" y="0"/>
                </a:lnTo>
                <a:lnTo>
                  <a:pt x="1228782" y="468473"/>
                </a:lnTo>
                <a:lnTo>
                  <a:pt x="0" y="46847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-1859816">
            <a:off x="6515618" y="9099670"/>
            <a:ext cx="1228781" cy="468473"/>
          </a:xfrm>
          <a:custGeom>
            <a:avLst/>
            <a:gdLst/>
            <a:ahLst/>
            <a:cxnLst/>
            <a:rect r="r" b="b" t="t" l="l"/>
            <a:pathLst>
              <a:path h="468473" w="1228781">
                <a:moveTo>
                  <a:pt x="0" y="0"/>
                </a:moveTo>
                <a:lnTo>
                  <a:pt x="1228782" y="0"/>
                </a:lnTo>
                <a:lnTo>
                  <a:pt x="1228782" y="468473"/>
                </a:lnTo>
                <a:lnTo>
                  <a:pt x="0" y="46847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-1859816">
            <a:off x="10500679" y="4171239"/>
            <a:ext cx="1228781" cy="468473"/>
          </a:xfrm>
          <a:custGeom>
            <a:avLst/>
            <a:gdLst/>
            <a:ahLst/>
            <a:cxnLst/>
            <a:rect r="r" b="b" t="t" l="l"/>
            <a:pathLst>
              <a:path h="468473" w="1228781">
                <a:moveTo>
                  <a:pt x="0" y="0"/>
                </a:moveTo>
                <a:lnTo>
                  <a:pt x="1228782" y="0"/>
                </a:lnTo>
                <a:lnTo>
                  <a:pt x="1228782" y="468473"/>
                </a:lnTo>
                <a:lnTo>
                  <a:pt x="0" y="46847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-1859816">
            <a:off x="6515363" y="4171239"/>
            <a:ext cx="1228781" cy="468473"/>
          </a:xfrm>
          <a:custGeom>
            <a:avLst/>
            <a:gdLst/>
            <a:ahLst/>
            <a:cxnLst/>
            <a:rect r="r" b="b" t="t" l="l"/>
            <a:pathLst>
              <a:path h="468473" w="1228781">
                <a:moveTo>
                  <a:pt x="0" y="0"/>
                </a:moveTo>
                <a:lnTo>
                  <a:pt x="1228781" y="0"/>
                </a:lnTo>
                <a:lnTo>
                  <a:pt x="1228781" y="468473"/>
                </a:lnTo>
                <a:lnTo>
                  <a:pt x="0" y="46847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4" id="34"/>
          <p:cNvGrpSpPr>
            <a:grpSpLocks noChangeAspect="true"/>
          </p:cNvGrpSpPr>
          <p:nvPr/>
        </p:nvGrpSpPr>
        <p:grpSpPr>
          <a:xfrm rot="0">
            <a:off x="11912903" y="5239003"/>
            <a:ext cx="3251475" cy="4328050"/>
            <a:chOff x="0" y="0"/>
            <a:chExt cx="3797300" cy="5054600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3797300" cy="5054600"/>
            </a:xfrm>
            <a:custGeom>
              <a:avLst/>
              <a:gdLst/>
              <a:ahLst/>
              <a:cxnLst/>
              <a:rect r="r" b="b" t="t" l="l"/>
              <a:pathLst>
                <a:path h="5054600" w="3797300">
                  <a:moveTo>
                    <a:pt x="0" y="0"/>
                  </a:moveTo>
                  <a:lnTo>
                    <a:pt x="3797300" y="0"/>
                  </a:lnTo>
                  <a:lnTo>
                    <a:pt x="3797300" y="5054600"/>
                  </a:lnTo>
                  <a:lnTo>
                    <a:pt x="0" y="5054600"/>
                  </a:lnTo>
                  <a:close/>
                </a:path>
              </a:pathLst>
            </a:custGeom>
            <a:blipFill>
              <a:blip r:embed="rId17"/>
              <a:stretch>
                <a:fillRect l="-13275" t="0" r="-64204" b="0"/>
              </a:stretch>
            </a:blipFill>
          </p:spPr>
        </p:sp>
        <p:sp>
          <p:nvSpPr>
            <p:cNvPr name="Freeform 36" id="36"/>
            <p:cNvSpPr/>
            <p:nvPr/>
          </p:nvSpPr>
          <p:spPr>
            <a:xfrm flipH="false" flipV="false" rot="0">
              <a:off x="190500" y="4229100"/>
              <a:ext cx="3416300" cy="647700"/>
            </a:xfrm>
            <a:custGeom>
              <a:avLst/>
              <a:gdLst/>
              <a:ahLst/>
              <a:cxnLst/>
              <a:rect r="r" b="b" t="t" l="l"/>
              <a:pathLst>
                <a:path h="647700" w="3416300">
                  <a:moveTo>
                    <a:pt x="0" y="0"/>
                  </a:moveTo>
                  <a:lnTo>
                    <a:pt x="3416300" y="0"/>
                  </a:lnTo>
                  <a:lnTo>
                    <a:pt x="3416300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37" id="37"/>
          <p:cNvSpPr/>
          <p:nvPr/>
        </p:nvSpPr>
        <p:spPr>
          <a:xfrm flipH="false" flipV="false" rot="-1859816">
            <a:off x="11562561" y="5205625"/>
            <a:ext cx="1228781" cy="468473"/>
          </a:xfrm>
          <a:custGeom>
            <a:avLst/>
            <a:gdLst/>
            <a:ahLst/>
            <a:cxnLst/>
            <a:rect r="r" b="b" t="t" l="l"/>
            <a:pathLst>
              <a:path h="468473" w="1228781">
                <a:moveTo>
                  <a:pt x="0" y="0"/>
                </a:moveTo>
                <a:lnTo>
                  <a:pt x="1228782" y="0"/>
                </a:lnTo>
                <a:lnTo>
                  <a:pt x="1228782" y="468473"/>
                </a:lnTo>
                <a:lnTo>
                  <a:pt x="0" y="46847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-1859816">
            <a:off x="14383037" y="9099670"/>
            <a:ext cx="1228781" cy="468473"/>
          </a:xfrm>
          <a:custGeom>
            <a:avLst/>
            <a:gdLst/>
            <a:ahLst/>
            <a:cxnLst/>
            <a:rect r="r" b="b" t="t" l="l"/>
            <a:pathLst>
              <a:path h="468473" w="1228781">
                <a:moveTo>
                  <a:pt x="0" y="0"/>
                </a:moveTo>
                <a:lnTo>
                  <a:pt x="1228782" y="0"/>
                </a:lnTo>
                <a:lnTo>
                  <a:pt x="1228782" y="468473"/>
                </a:lnTo>
                <a:lnTo>
                  <a:pt x="0" y="46847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9" id="39"/>
          <p:cNvSpPr txBox="true"/>
          <p:nvPr/>
        </p:nvSpPr>
        <p:spPr>
          <a:xfrm rot="0">
            <a:off x="4333181" y="3911072"/>
            <a:ext cx="2921833" cy="7842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7"/>
              </a:lnSpc>
            </a:pPr>
          </a:p>
          <a:p>
            <a:pPr algn="ctr">
              <a:lnSpc>
                <a:spcPts val="1257"/>
              </a:lnSpc>
            </a:pPr>
            <a:r>
              <a:rPr lang="en-US" sz="898" spc="177">
                <a:solidFill>
                  <a:srgbClr val="000000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enseñando manualidades </a:t>
            </a:r>
          </a:p>
          <a:p>
            <a:pPr algn="ctr">
              <a:lnSpc>
                <a:spcPts val="1257"/>
              </a:lnSpc>
            </a:pPr>
            <a:r>
              <a:rPr lang="en-US" sz="898" spc="177">
                <a:solidFill>
                  <a:srgbClr val="000000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para niños tiempo de vacaciones </a:t>
            </a:r>
          </a:p>
          <a:p>
            <a:pPr algn="ctr">
              <a:lnSpc>
                <a:spcPts val="1257"/>
              </a:lnSpc>
            </a:pPr>
            <a:r>
              <a:rPr lang="en-US" b="true" sz="898" spc="177">
                <a:solidFill>
                  <a:srgbClr val="000000"/>
                </a:solidFill>
                <a:latin typeface="Cinzel Decorative Bold"/>
                <a:ea typeface="Cinzel Decorative Bold"/>
                <a:cs typeface="Cinzel Decorative Bold"/>
                <a:sym typeface="Cinzel Decorative Bold"/>
              </a:rPr>
              <a:t>berea</a:t>
            </a:r>
          </a:p>
          <a:p>
            <a:pPr algn="ctr">
              <a:lnSpc>
                <a:spcPts val="1257"/>
              </a:lnSpc>
              <a:spcBef>
                <a:spcPct val="0"/>
              </a:spcBef>
            </a:pPr>
          </a:p>
        </p:txBody>
      </p:sp>
      <p:sp>
        <p:nvSpPr>
          <p:cNvPr name="TextBox 40" id="40"/>
          <p:cNvSpPr txBox="true"/>
          <p:nvPr/>
        </p:nvSpPr>
        <p:spPr>
          <a:xfrm rot="0">
            <a:off x="8536433" y="4052045"/>
            <a:ext cx="2239698" cy="6433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92"/>
              </a:lnSpc>
            </a:pPr>
            <a:r>
              <a:rPr lang="en-US" sz="923" spc="181">
                <a:solidFill>
                  <a:srgbClr val="000000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actividad evangelistica </a:t>
            </a:r>
          </a:p>
          <a:p>
            <a:pPr algn="ctr">
              <a:lnSpc>
                <a:spcPts val="1292"/>
              </a:lnSpc>
            </a:pPr>
            <a:r>
              <a:rPr lang="en-US" sz="923" spc="181">
                <a:solidFill>
                  <a:srgbClr val="000000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con niños </a:t>
            </a:r>
          </a:p>
          <a:p>
            <a:pPr algn="ctr">
              <a:lnSpc>
                <a:spcPts val="1292"/>
              </a:lnSpc>
            </a:pPr>
            <a:r>
              <a:rPr lang="en-US" b="true" sz="923" spc="181">
                <a:solidFill>
                  <a:srgbClr val="000000"/>
                </a:solidFill>
                <a:latin typeface="Cinzel Decorative Bold"/>
                <a:ea typeface="Cinzel Decorative Bold"/>
                <a:cs typeface="Cinzel Decorative Bold"/>
                <a:sym typeface="Cinzel Decorative Bold"/>
              </a:rPr>
              <a:t>calarca</a:t>
            </a:r>
          </a:p>
          <a:p>
            <a:pPr algn="ctr">
              <a:lnSpc>
                <a:spcPts val="1292"/>
              </a:lnSpc>
              <a:spcBef>
                <a:spcPct val="0"/>
              </a:spcBef>
            </a:pPr>
          </a:p>
        </p:txBody>
      </p:sp>
      <p:sp>
        <p:nvSpPr>
          <p:cNvPr name="TextBox 41" id="41"/>
          <p:cNvSpPr txBox="true"/>
          <p:nvPr/>
        </p:nvSpPr>
        <p:spPr>
          <a:xfrm rot="0">
            <a:off x="4776049" y="8923750"/>
            <a:ext cx="2239698" cy="6433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92"/>
              </a:lnSpc>
            </a:pPr>
            <a:r>
              <a:rPr lang="en-US" sz="923" spc="181">
                <a:solidFill>
                  <a:srgbClr val="000000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actividad evangelistica </a:t>
            </a:r>
          </a:p>
          <a:p>
            <a:pPr algn="ctr">
              <a:lnSpc>
                <a:spcPts val="1292"/>
              </a:lnSpc>
            </a:pPr>
            <a:r>
              <a:rPr lang="en-US" sz="923" spc="181">
                <a:solidFill>
                  <a:srgbClr val="000000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con niños </a:t>
            </a:r>
          </a:p>
          <a:p>
            <a:pPr algn="ctr">
              <a:lnSpc>
                <a:spcPts val="1292"/>
              </a:lnSpc>
            </a:pPr>
            <a:r>
              <a:rPr lang="en-US" b="true" sz="923" spc="181">
                <a:solidFill>
                  <a:srgbClr val="000000"/>
                </a:solidFill>
                <a:latin typeface="Cinzel Decorative Bold"/>
                <a:ea typeface="Cinzel Decorative Bold"/>
                <a:cs typeface="Cinzel Decorative Bold"/>
                <a:sym typeface="Cinzel Decorative Bold"/>
              </a:rPr>
              <a:t>calarca</a:t>
            </a:r>
          </a:p>
          <a:p>
            <a:pPr algn="ctr">
              <a:lnSpc>
                <a:spcPts val="1292"/>
              </a:lnSpc>
              <a:spcBef>
                <a:spcPct val="0"/>
              </a:spcBef>
            </a:pPr>
          </a:p>
        </p:txBody>
      </p:sp>
      <p:sp>
        <p:nvSpPr>
          <p:cNvPr name="TextBox 42" id="42"/>
          <p:cNvSpPr txBox="true"/>
          <p:nvPr/>
        </p:nvSpPr>
        <p:spPr>
          <a:xfrm rot="0">
            <a:off x="8536433" y="8923750"/>
            <a:ext cx="2239698" cy="6433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92"/>
              </a:lnSpc>
            </a:pPr>
            <a:r>
              <a:rPr lang="en-US" sz="923" spc="181">
                <a:solidFill>
                  <a:srgbClr val="000000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actividad evangelistica </a:t>
            </a:r>
          </a:p>
          <a:p>
            <a:pPr algn="ctr">
              <a:lnSpc>
                <a:spcPts val="1292"/>
              </a:lnSpc>
            </a:pPr>
            <a:r>
              <a:rPr lang="en-US" sz="923" spc="181">
                <a:solidFill>
                  <a:srgbClr val="000000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con los adolecentes</a:t>
            </a:r>
          </a:p>
          <a:p>
            <a:pPr algn="ctr">
              <a:lnSpc>
                <a:spcPts val="1292"/>
              </a:lnSpc>
            </a:pPr>
            <a:r>
              <a:rPr lang="en-US" b="true" sz="923" spc="181">
                <a:solidFill>
                  <a:srgbClr val="000000"/>
                </a:solidFill>
                <a:latin typeface="Cinzel Decorative Bold"/>
                <a:ea typeface="Cinzel Decorative Bold"/>
                <a:cs typeface="Cinzel Decorative Bold"/>
                <a:sym typeface="Cinzel Decorative Bold"/>
              </a:rPr>
              <a:t>calarca</a:t>
            </a:r>
          </a:p>
          <a:p>
            <a:pPr algn="ctr">
              <a:lnSpc>
                <a:spcPts val="1292"/>
              </a:lnSpc>
              <a:spcBef>
                <a:spcPct val="0"/>
              </a:spcBef>
            </a:pPr>
          </a:p>
        </p:txBody>
      </p:sp>
      <p:sp>
        <p:nvSpPr>
          <p:cNvPr name="TextBox 43" id="43"/>
          <p:cNvSpPr txBox="true"/>
          <p:nvPr/>
        </p:nvSpPr>
        <p:spPr>
          <a:xfrm rot="0">
            <a:off x="12391002" y="8923750"/>
            <a:ext cx="2239698" cy="6433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92"/>
              </a:lnSpc>
            </a:pPr>
            <a:r>
              <a:rPr lang="en-US" sz="923" spc="181">
                <a:solidFill>
                  <a:srgbClr val="000000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actividad evangelistica </a:t>
            </a:r>
          </a:p>
          <a:p>
            <a:pPr algn="ctr">
              <a:lnSpc>
                <a:spcPts val="1292"/>
              </a:lnSpc>
            </a:pPr>
            <a:r>
              <a:rPr lang="en-US" sz="923" spc="181">
                <a:solidFill>
                  <a:srgbClr val="000000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con niños </a:t>
            </a:r>
          </a:p>
          <a:p>
            <a:pPr algn="ctr">
              <a:lnSpc>
                <a:spcPts val="1292"/>
              </a:lnSpc>
            </a:pPr>
            <a:r>
              <a:rPr lang="en-US" b="true" sz="923" spc="181">
                <a:solidFill>
                  <a:srgbClr val="000000"/>
                </a:solidFill>
                <a:latin typeface="Cinzel Decorative Bold"/>
                <a:ea typeface="Cinzel Decorative Bold"/>
                <a:cs typeface="Cinzel Decorative Bold"/>
                <a:sym typeface="Cinzel Decorative Bold"/>
              </a:rPr>
              <a:t>calarca</a:t>
            </a:r>
          </a:p>
          <a:p>
            <a:pPr algn="ctr">
              <a:lnSpc>
                <a:spcPts val="1292"/>
              </a:lnSpc>
              <a:spcBef>
                <a:spcPct val="0"/>
              </a:spcBef>
            </a:pPr>
          </a:p>
        </p:txBody>
      </p:sp>
      <p:grpSp>
        <p:nvGrpSpPr>
          <p:cNvPr name="Group 44" id="44"/>
          <p:cNvGrpSpPr>
            <a:grpSpLocks noChangeAspect="true"/>
          </p:cNvGrpSpPr>
          <p:nvPr/>
        </p:nvGrpSpPr>
        <p:grpSpPr>
          <a:xfrm rot="0">
            <a:off x="11909232" y="358844"/>
            <a:ext cx="3251475" cy="4328050"/>
            <a:chOff x="0" y="0"/>
            <a:chExt cx="3797300" cy="5054600"/>
          </a:xfrm>
        </p:grpSpPr>
        <p:sp>
          <p:nvSpPr>
            <p:cNvPr name="Freeform 45" id="45"/>
            <p:cNvSpPr/>
            <p:nvPr/>
          </p:nvSpPr>
          <p:spPr>
            <a:xfrm flipH="false" flipV="false" rot="0">
              <a:off x="0" y="0"/>
              <a:ext cx="3797300" cy="5054600"/>
            </a:xfrm>
            <a:custGeom>
              <a:avLst/>
              <a:gdLst/>
              <a:ahLst/>
              <a:cxnLst/>
              <a:rect r="r" b="b" t="t" l="l"/>
              <a:pathLst>
                <a:path h="5054600" w="3797300">
                  <a:moveTo>
                    <a:pt x="0" y="0"/>
                  </a:moveTo>
                  <a:lnTo>
                    <a:pt x="3797300" y="0"/>
                  </a:lnTo>
                  <a:lnTo>
                    <a:pt x="3797300" y="5054600"/>
                  </a:lnTo>
                  <a:lnTo>
                    <a:pt x="0" y="5054600"/>
                  </a:lnTo>
                  <a:close/>
                </a:path>
              </a:pathLst>
            </a:custGeom>
            <a:blipFill>
              <a:blip r:embed="rId18"/>
              <a:stretch>
                <a:fillRect l="-76165" t="0" r="-1314" b="0"/>
              </a:stretch>
            </a:blipFill>
          </p:spPr>
        </p:sp>
        <p:sp>
          <p:nvSpPr>
            <p:cNvPr name="Freeform 46" id="46"/>
            <p:cNvSpPr/>
            <p:nvPr/>
          </p:nvSpPr>
          <p:spPr>
            <a:xfrm flipH="false" flipV="false" rot="0">
              <a:off x="190500" y="4229100"/>
              <a:ext cx="3416300" cy="647700"/>
            </a:xfrm>
            <a:custGeom>
              <a:avLst/>
              <a:gdLst/>
              <a:ahLst/>
              <a:cxnLst/>
              <a:rect r="r" b="b" t="t" l="l"/>
              <a:pathLst>
                <a:path h="647700" w="3416300">
                  <a:moveTo>
                    <a:pt x="0" y="0"/>
                  </a:moveTo>
                  <a:lnTo>
                    <a:pt x="3416300" y="0"/>
                  </a:lnTo>
                  <a:lnTo>
                    <a:pt x="3416300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47" id="47"/>
          <p:cNvSpPr/>
          <p:nvPr/>
        </p:nvSpPr>
        <p:spPr>
          <a:xfrm flipH="false" flipV="false" rot="-7884015">
            <a:off x="15134057" y="-1288870"/>
            <a:ext cx="5621038" cy="5318908"/>
          </a:xfrm>
          <a:custGeom>
            <a:avLst/>
            <a:gdLst/>
            <a:ahLst/>
            <a:cxnLst/>
            <a:rect r="r" b="b" t="t" l="l"/>
            <a:pathLst>
              <a:path h="5318908" w="5621038">
                <a:moveTo>
                  <a:pt x="0" y="0"/>
                </a:moveTo>
                <a:lnTo>
                  <a:pt x="5621039" y="0"/>
                </a:lnTo>
                <a:lnTo>
                  <a:pt x="5621039" y="5318908"/>
                </a:lnTo>
                <a:lnTo>
                  <a:pt x="0" y="53189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48" id="48"/>
          <p:cNvSpPr/>
          <p:nvPr/>
        </p:nvSpPr>
        <p:spPr>
          <a:xfrm flipH="false" flipV="false" rot="-1859816">
            <a:off x="11516156" y="282956"/>
            <a:ext cx="1228781" cy="468473"/>
          </a:xfrm>
          <a:custGeom>
            <a:avLst/>
            <a:gdLst/>
            <a:ahLst/>
            <a:cxnLst/>
            <a:rect r="r" b="b" t="t" l="l"/>
            <a:pathLst>
              <a:path h="468473" w="1228781">
                <a:moveTo>
                  <a:pt x="0" y="0"/>
                </a:moveTo>
                <a:lnTo>
                  <a:pt x="1228782" y="0"/>
                </a:lnTo>
                <a:lnTo>
                  <a:pt x="1228782" y="468473"/>
                </a:lnTo>
                <a:lnTo>
                  <a:pt x="0" y="46847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9" id="49"/>
          <p:cNvSpPr/>
          <p:nvPr/>
        </p:nvSpPr>
        <p:spPr>
          <a:xfrm flipH="false" flipV="false" rot="-1859816">
            <a:off x="14276765" y="4143872"/>
            <a:ext cx="1228781" cy="468473"/>
          </a:xfrm>
          <a:custGeom>
            <a:avLst/>
            <a:gdLst/>
            <a:ahLst/>
            <a:cxnLst/>
            <a:rect r="r" b="b" t="t" l="l"/>
            <a:pathLst>
              <a:path h="468473" w="1228781">
                <a:moveTo>
                  <a:pt x="0" y="0"/>
                </a:moveTo>
                <a:lnTo>
                  <a:pt x="1228781" y="0"/>
                </a:lnTo>
                <a:lnTo>
                  <a:pt x="1228781" y="468472"/>
                </a:lnTo>
                <a:lnTo>
                  <a:pt x="0" y="46847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0" id="50"/>
          <p:cNvSpPr txBox="true"/>
          <p:nvPr/>
        </p:nvSpPr>
        <p:spPr>
          <a:xfrm rot="0">
            <a:off x="12347320" y="4029550"/>
            <a:ext cx="2375297" cy="481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4"/>
              </a:lnSpc>
            </a:pPr>
            <a:r>
              <a:rPr lang="en-US" sz="1167" spc="107">
                <a:solidFill>
                  <a:srgbClr val="000000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casas de mujeres nuevas </a:t>
            </a:r>
          </a:p>
          <a:p>
            <a:pPr algn="ctr">
              <a:lnSpc>
                <a:spcPts val="1284"/>
              </a:lnSpc>
            </a:pPr>
            <a:r>
              <a:rPr lang="en-US" sz="1167" spc="107">
                <a:solidFill>
                  <a:srgbClr val="000000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para evangelizar</a:t>
            </a:r>
          </a:p>
          <a:p>
            <a:pPr algn="ctr">
              <a:lnSpc>
                <a:spcPts val="1284"/>
              </a:lnSpc>
            </a:pPr>
            <a:r>
              <a:rPr lang="en-US" b="true" sz="1167" spc="107">
                <a:solidFill>
                  <a:srgbClr val="000000"/>
                </a:solidFill>
                <a:latin typeface="Cinzel Decorative Bold"/>
                <a:ea typeface="Cinzel Decorative Bold"/>
                <a:cs typeface="Cinzel Decorative Bold"/>
                <a:sym typeface="Cinzel Decorative Bold"/>
              </a:rPr>
              <a:t>calarcá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333" r="0" b="-933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0504569">
            <a:off x="4124489" y="885036"/>
            <a:ext cx="10779063" cy="6090171"/>
          </a:xfrm>
          <a:custGeom>
            <a:avLst/>
            <a:gdLst/>
            <a:ahLst/>
            <a:cxnLst/>
            <a:rect r="r" b="b" t="t" l="l"/>
            <a:pathLst>
              <a:path h="6090171" w="10779063">
                <a:moveTo>
                  <a:pt x="0" y="0"/>
                </a:moveTo>
                <a:lnTo>
                  <a:pt x="10779063" y="0"/>
                </a:lnTo>
                <a:lnTo>
                  <a:pt x="10779063" y="6090171"/>
                </a:lnTo>
                <a:lnTo>
                  <a:pt x="0" y="60901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0504569">
            <a:off x="7559019" y="5594855"/>
            <a:ext cx="10779063" cy="6090171"/>
          </a:xfrm>
          <a:custGeom>
            <a:avLst/>
            <a:gdLst/>
            <a:ahLst/>
            <a:cxnLst/>
            <a:rect r="r" b="b" t="t" l="l"/>
            <a:pathLst>
              <a:path h="6090171" w="10779063">
                <a:moveTo>
                  <a:pt x="0" y="0"/>
                </a:moveTo>
                <a:lnTo>
                  <a:pt x="10779064" y="0"/>
                </a:lnTo>
                <a:lnTo>
                  <a:pt x="10779064" y="6090170"/>
                </a:lnTo>
                <a:lnTo>
                  <a:pt x="0" y="60901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000"/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448796">
            <a:off x="83591" y="2122690"/>
            <a:ext cx="3659677" cy="5832154"/>
          </a:xfrm>
          <a:custGeom>
            <a:avLst/>
            <a:gdLst/>
            <a:ahLst/>
            <a:cxnLst/>
            <a:rect r="r" b="b" t="t" l="l"/>
            <a:pathLst>
              <a:path h="5832154" w="3659677">
                <a:moveTo>
                  <a:pt x="0" y="0"/>
                </a:moveTo>
                <a:lnTo>
                  <a:pt x="3659677" y="0"/>
                </a:lnTo>
                <a:lnTo>
                  <a:pt x="3659677" y="5832154"/>
                </a:lnTo>
                <a:lnTo>
                  <a:pt x="0" y="58321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4162118">
            <a:off x="-2002715" y="4971474"/>
            <a:ext cx="6447367" cy="6100821"/>
          </a:xfrm>
          <a:custGeom>
            <a:avLst/>
            <a:gdLst/>
            <a:ahLst/>
            <a:cxnLst/>
            <a:rect r="r" b="b" t="t" l="l"/>
            <a:pathLst>
              <a:path h="6100821" w="6447367">
                <a:moveTo>
                  <a:pt x="0" y="0"/>
                </a:moveTo>
                <a:lnTo>
                  <a:pt x="6447367" y="0"/>
                </a:lnTo>
                <a:lnTo>
                  <a:pt x="6447367" y="6100821"/>
                </a:lnTo>
                <a:lnTo>
                  <a:pt x="0" y="61008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9449687">
            <a:off x="15429462" y="2018185"/>
            <a:ext cx="3659677" cy="5832154"/>
          </a:xfrm>
          <a:custGeom>
            <a:avLst/>
            <a:gdLst/>
            <a:ahLst/>
            <a:cxnLst/>
            <a:rect r="r" b="b" t="t" l="l"/>
            <a:pathLst>
              <a:path h="5832154" w="3659677">
                <a:moveTo>
                  <a:pt x="0" y="0"/>
                </a:moveTo>
                <a:lnTo>
                  <a:pt x="3659676" y="0"/>
                </a:lnTo>
                <a:lnTo>
                  <a:pt x="3659676" y="5832154"/>
                </a:lnTo>
                <a:lnTo>
                  <a:pt x="0" y="58321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7884015">
            <a:off x="14154401" y="-1731199"/>
            <a:ext cx="6447367" cy="6100821"/>
          </a:xfrm>
          <a:custGeom>
            <a:avLst/>
            <a:gdLst/>
            <a:ahLst/>
            <a:cxnLst/>
            <a:rect r="r" b="b" t="t" l="l"/>
            <a:pathLst>
              <a:path h="6100821" w="6447367">
                <a:moveTo>
                  <a:pt x="0" y="0"/>
                </a:moveTo>
                <a:lnTo>
                  <a:pt x="6447368" y="0"/>
                </a:lnTo>
                <a:lnTo>
                  <a:pt x="6447368" y="6100822"/>
                </a:lnTo>
                <a:lnTo>
                  <a:pt x="0" y="61008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-348434" y="-163087"/>
            <a:ext cx="2754269" cy="2147001"/>
            <a:chOff x="0" y="0"/>
            <a:chExt cx="3672359" cy="2862668"/>
          </a:xfrm>
        </p:grpSpPr>
        <p:sp>
          <p:nvSpPr>
            <p:cNvPr name="Freeform 10" id="10"/>
            <p:cNvSpPr/>
            <p:nvPr/>
          </p:nvSpPr>
          <p:spPr>
            <a:xfrm flipH="true" flipV="false" rot="-2700000">
              <a:off x="468009" y="266788"/>
              <a:ext cx="1572736" cy="1975179"/>
            </a:xfrm>
            <a:custGeom>
              <a:avLst/>
              <a:gdLst/>
              <a:ahLst/>
              <a:cxnLst/>
              <a:rect r="r" b="b" t="t" l="l"/>
              <a:pathLst>
                <a:path h="1975179" w="1572736">
                  <a:moveTo>
                    <a:pt x="1572737" y="0"/>
                  </a:moveTo>
                  <a:lnTo>
                    <a:pt x="0" y="0"/>
                  </a:lnTo>
                  <a:lnTo>
                    <a:pt x="0" y="1975179"/>
                  </a:lnTo>
                  <a:lnTo>
                    <a:pt x="1572737" y="1975179"/>
                  </a:lnTo>
                  <a:lnTo>
                    <a:pt x="1572737" y="0"/>
                  </a:lnTo>
                  <a:close/>
                </a:path>
              </a:pathLst>
            </a:custGeom>
            <a:blipFill>
              <a:blip r:embed="rId7">
                <a:alphaModFix amt="2322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1" id="11"/>
            <p:cNvSpPr txBox="true"/>
            <p:nvPr/>
          </p:nvSpPr>
          <p:spPr>
            <a:xfrm rot="5400000">
              <a:off x="1468959" y="921630"/>
              <a:ext cx="2065704" cy="181637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145"/>
                </a:lnSpc>
              </a:pPr>
              <a:r>
                <a:rPr lang="en-US" b="true" sz="1532" spc="301">
                  <a:solidFill>
                    <a:srgbClr val="000000">
                      <a:alpha val="42745"/>
                    </a:srgbClr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BAUTISTAS EJE CAFETERO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689228" y="1236456"/>
              <a:ext cx="995064" cy="15539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9846"/>
                </a:lnSpc>
              </a:pPr>
              <a:r>
                <a:rPr lang="en-US" sz="7033" spc="1758">
                  <a:solidFill>
                    <a:srgbClr val="000000">
                      <a:alpha val="42745"/>
                    </a:srgbClr>
                  </a:solidFill>
                  <a:latin typeface="Better Saturday"/>
                  <a:ea typeface="Better Saturday"/>
                  <a:cs typeface="Better Saturday"/>
                  <a:sym typeface="Better Saturday"/>
                </a:rPr>
                <a:t>M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918999" y="1319145"/>
              <a:ext cx="2753359" cy="81939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229"/>
                </a:lnSpc>
              </a:pPr>
              <a:r>
                <a:rPr lang="en-US" sz="3735" spc="3">
                  <a:solidFill>
                    <a:srgbClr val="000000">
                      <a:alpha val="42745"/>
                    </a:srgbClr>
                  </a:solidFill>
                  <a:latin typeface="Better Saturday"/>
                  <a:ea typeface="Better Saturday"/>
                  <a:cs typeface="Better Saturday"/>
                  <a:sym typeface="Better Saturday"/>
                </a:rPr>
                <a:t>ujeres</a:t>
              </a:r>
            </a:p>
          </p:txBody>
        </p:sp>
        <p:sp>
          <p:nvSpPr>
            <p:cNvPr name="Freeform 14" id="14"/>
            <p:cNvSpPr/>
            <p:nvPr/>
          </p:nvSpPr>
          <p:spPr>
            <a:xfrm flipH="false" flipV="false" rot="0">
              <a:off x="1775347" y="1144908"/>
              <a:ext cx="894858" cy="496646"/>
            </a:xfrm>
            <a:custGeom>
              <a:avLst/>
              <a:gdLst/>
              <a:ahLst/>
              <a:cxnLst/>
              <a:rect r="r" b="b" t="t" l="l"/>
              <a:pathLst>
                <a:path h="496646" w="894858">
                  <a:moveTo>
                    <a:pt x="0" y="0"/>
                  </a:moveTo>
                  <a:lnTo>
                    <a:pt x="894859" y="0"/>
                  </a:lnTo>
                  <a:lnTo>
                    <a:pt x="894859" y="496647"/>
                  </a:lnTo>
                  <a:lnTo>
                    <a:pt x="0" y="4966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16339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3235225" y="3655551"/>
            <a:ext cx="12557592" cy="37710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42"/>
              </a:lnSpc>
            </a:pPr>
            <a:r>
              <a:rPr lang="en-US" b="true" sz="11300" spc="180">
                <a:solidFill>
                  <a:srgbClr val="000000"/>
                </a:solidFill>
                <a:latin typeface="Cinzel Decorative Bold"/>
                <a:ea typeface="Cinzel Decorative Bold"/>
                <a:cs typeface="Cinzel Decorative Bold"/>
                <a:sym typeface="Cinzel Decorative Bold"/>
              </a:rPr>
              <a:t>NIÑEZ  Y  JUVENTUD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333" r="0" b="-933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0504569">
            <a:off x="4124489" y="885036"/>
            <a:ext cx="10779063" cy="6090171"/>
          </a:xfrm>
          <a:custGeom>
            <a:avLst/>
            <a:gdLst/>
            <a:ahLst/>
            <a:cxnLst/>
            <a:rect r="r" b="b" t="t" l="l"/>
            <a:pathLst>
              <a:path h="6090171" w="10779063">
                <a:moveTo>
                  <a:pt x="0" y="0"/>
                </a:moveTo>
                <a:lnTo>
                  <a:pt x="10779063" y="0"/>
                </a:lnTo>
                <a:lnTo>
                  <a:pt x="10779063" y="6090171"/>
                </a:lnTo>
                <a:lnTo>
                  <a:pt x="0" y="60901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0504569">
            <a:off x="7568544" y="5594855"/>
            <a:ext cx="10779063" cy="6090171"/>
          </a:xfrm>
          <a:custGeom>
            <a:avLst/>
            <a:gdLst/>
            <a:ahLst/>
            <a:cxnLst/>
            <a:rect r="r" b="b" t="t" l="l"/>
            <a:pathLst>
              <a:path h="6090171" w="10779063">
                <a:moveTo>
                  <a:pt x="0" y="0"/>
                </a:moveTo>
                <a:lnTo>
                  <a:pt x="10779064" y="0"/>
                </a:lnTo>
                <a:lnTo>
                  <a:pt x="10779064" y="6090170"/>
                </a:lnTo>
                <a:lnTo>
                  <a:pt x="0" y="60901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000"/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448796">
            <a:off x="83591" y="2122690"/>
            <a:ext cx="3659677" cy="5832154"/>
          </a:xfrm>
          <a:custGeom>
            <a:avLst/>
            <a:gdLst/>
            <a:ahLst/>
            <a:cxnLst/>
            <a:rect r="r" b="b" t="t" l="l"/>
            <a:pathLst>
              <a:path h="5832154" w="3659677">
                <a:moveTo>
                  <a:pt x="0" y="0"/>
                </a:moveTo>
                <a:lnTo>
                  <a:pt x="3659677" y="0"/>
                </a:lnTo>
                <a:lnTo>
                  <a:pt x="3659677" y="5832154"/>
                </a:lnTo>
                <a:lnTo>
                  <a:pt x="0" y="58321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4162118">
            <a:off x="-2002715" y="4971474"/>
            <a:ext cx="6447367" cy="6100821"/>
          </a:xfrm>
          <a:custGeom>
            <a:avLst/>
            <a:gdLst/>
            <a:ahLst/>
            <a:cxnLst/>
            <a:rect r="r" b="b" t="t" l="l"/>
            <a:pathLst>
              <a:path h="6100821" w="6447367">
                <a:moveTo>
                  <a:pt x="0" y="0"/>
                </a:moveTo>
                <a:lnTo>
                  <a:pt x="6447367" y="0"/>
                </a:lnTo>
                <a:lnTo>
                  <a:pt x="6447367" y="6100821"/>
                </a:lnTo>
                <a:lnTo>
                  <a:pt x="0" y="61008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9449687">
            <a:off x="15429462" y="2018185"/>
            <a:ext cx="3659677" cy="5832154"/>
          </a:xfrm>
          <a:custGeom>
            <a:avLst/>
            <a:gdLst/>
            <a:ahLst/>
            <a:cxnLst/>
            <a:rect r="r" b="b" t="t" l="l"/>
            <a:pathLst>
              <a:path h="5832154" w="3659677">
                <a:moveTo>
                  <a:pt x="0" y="0"/>
                </a:moveTo>
                <a:lnTo>
                  <a:pt x="3659676" y="0"/>
                </a:lnTo>
                <a:lnTo>
                  <a:pt x="3659676" y="5832154"/>
                </a:lnTo>
                <a:lnTo>
                  <a:pt x="0" y="58321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-348434" y="-163087"/>
            <a:ext cx="2754269" cy="2147001"/>
            <a:chOff x="0" y="0"/>
            <a:chExt cx="3672359" cy="2862668"/>
          </a:xfrm>
        </p:grpSpPr>
        <p:sp>
          <p:nvSpPr>
            <p:cNvPr name="Freeform 9" id="9"/>
            <p:cNvSpPr/>
            <p:nvPr/>
          </p:nvSpPr>
          <p:spPr>
            <a:xfrm flipH="true" flipV="false" rot="-2700000">
              <a:off x="468009" y="266788"/>
              <a:ext cx="1572736" cy="1975179"/>
            </a:xfrm>
            <a:custGeom>
              <a:avLst/>
              <a:gdLst/>
              <a:ahLst/>
              <a:cxnLst/>
              <a:rect r="r" b="b" t="t" l="l"/>
              <a:pathLst>
                <a:path h="1975179" w="1572736">
                  <a:moveTo>
                    <a:pt x="1572737" y="0"/>
                  </a:moveTo>
                  <a:lnTo>
                    <a:pt x="0" y="0"/>
                  </a:lnTo>
                  <a:lnTo>
                    <a:pt x="0" y="1975179"/>
                  </a:lnTo>
                  <a:lnTo>
                    <a:pt x="1572737" y="1975179"/>
                  </a:lnTo>
                  <a:lnTo>
                    <a:pt x="1572737" y="0"/>
                  </a:lnTo>
                  <a:close/>
                </a:path>
              </a:pathLst>
            </a:custGeom>
            <a:blipFill>
              <a:blip r:embed="rId7">
                <a:alphaModFix amt="2322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0" id="10"/>
            <p:cNvSpPr txBox="true"/>
            <p:nvPr/>
          </p:nvSpPr>
          <p:spPr>
            <a:xfrm rot="5400000">
              <a:off x="1468959" y="921630"/>
              <a:ext cx="2065704" cy="181637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145"/>
                </a:lnSpc>
              </a:pPr>
              <a:r>
                <a:rPr lang="en-US" b="true" sz="1532" spc="301">
                  <a:solidFill>
                    <a:srgbClr val="000000">
                      <a:alpha val="42745"/>
                    </a:srgbClr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BAUTISTAS EJE CAFETERO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689228" y="1236456"/>
              <a:ext cx="995064" cy="15539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9846"/>
                </a:lnSpc>
              </a:pPr>
              <a:r>
                <a:rPr lang="en-US" sz="7033" spc="1758">
                  <a:solidFill>
                    <a:srgbClr val="000000">
                      <a:alpha val="42745"/>
                    </a:srgbClr>
                  </a:solidFill>
                  <a:latin typeface="Better Saturday"/>
                  <a:ea typeface="Better Saturday"/>
                  <a:cs typeface="Better Saturday"/>
                  <a:sym typeface="Better Saturday"/>
                </a:rPr>
                <a:t>M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918999" y="1319145"/>
              <a:ext cx="2753359" cy="81939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229"/>
                </a:lnSpc>
              </a:pPr>
              <a:r>
                <a:rPr lang="en-US" sz="3735" spc="3">
                  <a:solidFill>
                    <a:srgbClr val="000000">
                      <a:alpha val="42745"/>
                    </a:srgbClr>
                  </a:solidFill>
                  <a:latin typeface="Better Saturday"/>
                  <a:ea typeface="Better Saturday"/>
                  <a:cs typeface="Better Saturday"/>
                  <a:sym typeface="Better Saturday"/>
                </a:rPr>
                <a:t>ujeres</a:t>
              </a:r>
            </a:p>
          </p:txBody>
        </p:sp>
        <p:sp>
          <p:nvSpPr>
            <p:cNvPr name="Freeform 13" id="13"/>
            <p:cNvSpPr/>
            <p:nvPr/>
          </p:nvSpPr>
          <p:spPr>
            <a:xfrm flipH="false" flipV="false" rot="0">
              <a:off x="1775347" y="1144908"/>
              <a:ext cx="894858" cy="496646"/>
            </a:xfrm>
            <a:custGeom>
              <a:avLst/>
              <a:gdLst/>
              <a:ahLst/>
              <a:cxnLst/>
              <a:rect r="r" b="b" t="t" l="l"/>
              <a:pathLst>
                <a:path h="496646" w="894858">
                  <a:moveTo>
                    <a:pt x="0" y="0"/>
                  </a:moveTo>
                  <a:lnTo>
                    <a:pt x="894859" y="0"/>
                  </a:lnTo>
                  <a:lnTo>
                    <a:pt x="894859" y="496647"/>
                  </a:lnTo>
                  <a:lnTo>
                    <a:pt x="0" y="4966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16339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4" id="14"/>
          <p:cNvGrpSpPr>
            <a:grpSpLocks noChangeAspect="true"/>
          </p:cNvGrpSpPr>
          <p:nvPr/>
        </p:nvGrpSpPr>
        <p:grpSpPr>
          <a:xfrm rot="0">
            <a:off x="8030545" y="386211"/>
            <a:ext cx="3251475" cy="4328050"/>
            <a:chOff x="0" y="0"/>
            <a:chExt cx="3797300" cy="50546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3797300" cy="5054600"/>
            </a:xfrm>
            <a:custGeom>
              <a:avLst/>
              <a:gdLst/>
              <a:ahLst/>
              <a:cxnLst/>
              <a:rect r="r" b="b" t="t" l="l"/>
              <a:pathLst>
                <a:path h="5054600" w="3797300">
                  <a:moveTo>
                    <a:pt x="0" y="0"/>
                  </a:moveTo>
                  <a:lnTo>
                    <a:pt x="3797300" y="0"/>
                  </a:lnTo>
                  <a:lnTo>
                    <a:pt x="3797300" y="5054600"/>
                  </a:lnTo>
                  <a:lnTo>
                    <a:pt x="0" y="5054600"/>
                  </a:lnTo>
                  <a:close/>
                </a:path>
              </a:pathLst>
            </a:custGeom>
            <a:blipFill>
              <a:blip r:embed="rId11"/>
              <a:stretch>
                <a:fillRect l="-21377" t="0" r="-56102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190500" y="4229100"/>
              <a:ext cx="3416300" cy="647700"/>
            </a:xfrm>
            <a:custGeom>
              <a:avLst/>
              <a:gdLst/>
              <a:ahLst/>
              <a:cxnLst/>
              <a:rect r="r" b="b" t="t" l="l"/>
              <a:pathLst>
                <a:path h="647700" w="3416300">
                  <a:moveTo>
                    <a:pt x="0" y="0"/>
                  </a:moveTo>
                  <a:lnTo>
                    <a:pt x="3416300" y="0"/>
                  </a:lnTo>
                  <a:lnTo>
                    <a:pt x="3416300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7" id="17"/>
          <p:cNvGrpSpPr>
            <a:grpSpLocks noChangeAspect="true"/>
          </p:cNvGrpSpPr>
          <p:nvPr/>
        </p:nvGrpSpPr>
        <p:grpSpPr>
          <a:xfrm rot="0">
            <a:off x="4147830" y="386211"/>
            <a:ext cx="3251475" cy="4328050"/>
            <a:chOff x="0" y="0"/>
            <a:chExt cx="3797300" cy="50546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3797300" cy="5054600"/>
            </a:xfrm>
            <a:custGeom>
              <a:avLst/>
              <a:gdLst/>
              <a:ahLst/>
              <a:cxnLst/>
              <a:rect r="r" b="b" t="t" l="l"/>
              <a:pathLst>
                <a:path h="5054600" w="3797300">
                  <a:moveTo>
                    <a:pt x="0" y="0"/>
                  </a:moveTo>
                  <a:lnTo>
                    <a:pt x="3797300" y="0"/>
                  </a:lnTo>
                  <a:lnTo>
                    <a:pt x="3797300" y="5054600"/>
                  </a:lnTo>
                  <a:lnTo>
                    <a:pt x="0" y="5054600"/>
                  </a:lnTo>
                  <a:close/>
                </a:path>
              </a:pathLst>
            </a:custGeom>
            <a:blipFill>
              <a:blip r:embed="rId12"/>
              <a:stretch>
                <a:fillRect l="-38740" t="0" r="-3874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190500" y="4229100"/>
              <a:ext cx="3416300" cy="647700"/>
            </a:xfrm>
            <a:custGeom>
              <a:avLst/>
              <a:gdLst/>
              <a:ahLst/>
              <a:cxnLst/>
              <a:rect r="r" b="b" t="t" l="l"/>
              <a:pathLst>
                <a:path h="647700" w="3416300">
                  <a:moveTo>
                    <a:pt x="0" y="0"/>
                  </a:moveTo>
                  <a:lnTo>
                    <a:pt x="3416300" y="0"/>
                  </a:lnTo>
                  <a:lnTo>
                    <a:pt x="3416300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20" id="20"/>
          <p:cNvGrpSpPr>
            <a:grpSpLocks noChangeAspect="true"/>
          </p:cNvGrpSpPr>
          <p:nvPr/>
        </p:nvGrpSpPr>
        <p:grpSpPr>
          <a:xfrm rot="0">
            <a:off x="4147830" y="5239003"/>
            <a:ext cx="3251475" cy="4328050"/>
            <a:chOff x="0" y="0"/>
            <a:chExt cx="3797300" cy="50546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3797300" cy="5054600"/>
            </a:xfrm>
            <a:custGeom>
              <a:avLst/>
              <a:gdLst/>
              <a:ahLst/>
              <a:cxnLst/>
              <a:rect r="r" b="b" t="t" l="l"/>
              <a:pathLst>
                <a:path h="5054600" w="3797300">
                  <a:moveTo>
                    <a:pt x="0" y="0"/>
                  </a:moveTo>
                  <a:lnTo>
                    <a:pt x="3797300" y="0"/>
                  </a:lnTo>
                  <a:lnTo>
                    <a:pt x="3797300" y="5054600"/>
                  </a:lnTo>
                  <a:lnTo>
                    <a:pt x="0" y="5054600"/>
                  </a:lnTo>
                  <a:close/>
                </a:path>
              </a:pathLst>
            </a:custGeom>
            <a:blipFill>
              <a:blip r:embed="rId13"/>
              <a:stretch>
                <a:fillRect l="0" t="-83" r="0" b="-83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190500" y="4229100"/>
              <a:ext cx="3416300" cy="647700"/>
            </a:xfrm>
            <a:custGeom>
              <a:avLst/>
              <a:gdLst/>
              <a:ahLst/>
              <a:cxnLst/>
              <a:rect r="r" b="b" t="t" l="l"/>
              <a:pathLst>
                <a:path h="647700" w="3416300">
                  <a:moveTo>
                    <a:pt x="0" y="0"/>
                  </a:moveTo>
                  <a:lnTo>
                    <a:pt x="3416300" y="0"/>
                  </a:lnTo>
                  <a:lnTo>
                    <a:pt x="3416300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23" id="23"/>
          <p:cNvGrpSpPr>
            <a:grpSpLocks noChangeAspect="true"/>
          </p:cNvGrpSpPr>
          <p:nvPr/>
        </p:nvGrpSpPr>
        <p:grpSpPr>
          <a:xfrm rot="0">
            <a:off x="8030545" y="5239003"/>
            <a:ext cx="3251475" cy="4328050"/>
            <a:chOff x="0" y="0"/>
            <a:chExt cx="3797300" cy="50546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3797300" cy="5054600"/>
            </a:xfrm>
            <a:custGeom>
              <a:avLst/>
              <a:gdLst/>
              <a:ahLst/>
              <a:cxnLst/>
              <a:rect r="r" b="b" t="t" l="l"/>
              <a:pathLst>
                <a:path h="5054600" w="3797300">
                  <a:moveTo>
                    <a:pt x="0" y="0"/>
                  </a:moveTo>
                  <a:lnTo>
                    <a:pt x="3797300" y="0"/>
                  </a:lnTo>
                  <a:lnTo>
                    <a:pt x="3797300" y="5054600"/>
                  </a:lnTo>
                  <a:lnTo>
                    <a:pt x="0" y="5054600"/>
                  </a:lnTo>
                  <a:close/>
                </a:path>
              </a:pathLst>
            </a:custGeom>
            <a:blipFill>
              <a:blip r:embed="rId14"/>
              <a:stretch>
                <a:fillRect l="-36653" t="-35214" r="-20989" b="-22692"/>
              </a:stretch>
            </a:blip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190500" y="4229100"/>
              <a:ext cx="3416300" cy="647700"/>
            </a:xfrm>
            <a:custGeom>
              <a:avLst/>
              <a:gdLst/>
              <a:ahLst/>
              <a:cxnLst/>
              <a:rect r="r" b="b" t="t" l="l"/>
              <a:pathLst>
                <a:path h="647700" w="3416300">
                  <a:moveTo>
                    <a:pt x="0" y="0"/>
                  </a:moveTo>
                  <a:lnTo>
                    <a:pt x="3416300" y="0"/>
                  </a:lnTo>
                  <a:lnTo>
                    <a:pt x="3416300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26" id="26"/>
          <p:cNvSpPr/>
          <p:nvPr/>
        </p:nvSpPr>
        <p:spPr>
          <a:xfrm flipH="false" flipV="false" rot="-1859816">
            <a:off x="3754755" y="310324"/>
            <a:ext cx="1228781" cy="468473"/>
          </a:xfrm>
          <a:custGeom>
            <a:avLst/>
            <a:gdLst/>
            <a:ahLst/>
            <a:cxnLst/>
            <a:rect r="r" b="b" t="t" l="l"/>
            <a:pathLst>
              <a:path h="468473" w="1228781">
                <a:moveTo>
                  <a:pt x="0" y="0"/>
                </a:moveTo>
                <a:lnTo>
                  <a:pt x="1228781" y="0"/>
                </a:lnTo>
                <a:lnTo>
                  <a:pt x="1228781" y="468473"/>
                </a:lnTo>
                <a:lnTo>
                  <a:pt x="0" y="46847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-1859816">
            <a:off x="3754755" y="5205625"/>
            <a:ext cx="1228781" cy="468473"/>
          </a:xfrm>
          <a:custGeom>
            <a:avLst/>
            <a:gdLst/>
            <a:ahLst/>
            <a:cxnLst/>
            <a:rect r="r" b="b" t="t" l="l"/>
            <a:pathLst>
              <a:path h="468473" w="1228781">
                <a:moveTo>
                  <a:pt x="0" y="0"/>
                </a:moveTo>
                <a:lnTo>
                  <a:pt x="1228781" y="0"/>
                </a:lnTo>
                <a:lnTo>
                  <a:pt x="1228781" y="468473"/>
                </a:lnTo>
                <a:lnTo>
                  <a:pt x="0" y="46847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-1859816">
            <a:off x="7680203" y="282956"/>
            <a:ext cx="1228781" cy="468473"/>
          </a:xfrm>
          <a:custGeom>
            <a:avLst/>
            <a:gdLst/>
            <a:ahLst/>
            <a:cxnLst/>
            <a:rect r="r" b="b" t="t" l="l"/>
            <a:pathLst>
              <a:path h="468473" w="1228781">
                <a:moveTo>
                  <a:pt x="0" y="0"/>
                </a:moveTo>
                <a:lnTo>
                  <a:pt x="1228782" y="0"/>
                </a:lnTo>
                <a:lnTo>
                  <a:pt x="1228782" y="468473"/>
                </a:lnTo>
                <a:lnTo>
                  <a:pt x="0" y="46847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-1859816">
            <a:off x="7680203" y="5205625"/>
            <a:ext cx="1228781" cy="468473"/>
          </a:xfrm>
          <a:custGeom>
            <a:avLst/>
            <a:gdLst/>
            <a:ahLst/>
            <a:cxnLst/>
            <a:rect r="r" b="b" t="t" l="l"/>
            <a:pathLst>
              <a:path h="468473" w="1228781">
                <a:moveTo>
                  <a:pt x="0" y="0"/>
                </a:moveTo>
                <a:lnTo>
                  <a:pt x="1228782" y="0"/>
                </a:lnTo>
                <a:lnTo>
                  <a:pt x="1228782" y="468473"/>
                </a:lnTo>
                <a:lnTo>
                  <a:pt x="0" y="46847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-1859816">
            <a:off x="10500679" y="9099670"/>
            <a:ext cx="1228781" cy="468473"/>
          </a:xfrm>
          <a:custGeom>
            <a:avLst/>
            <a:gdLst/>
            <a:ahLst/>
            <a:cxnLst/>
            <a:rect r="r" b="b" t="t" l="l"/>
            <a:pathLst>
              <a:path h="468473" w="1228781">
                <a:moveTo>
                  <a:pt x="0" y="0"/>
                </a:moveTo>
                <a:lnTo>
                  <a:pt x="1228782" y="0"/>
                </a:lnTo>
                <a:lnTo>
                  <a:pt x="1228782" y="468473"/>
                </a:lnTo>
                <a:lnTo>
                  <a:pt x="0" y="46847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-1859816">
            <a:off x="6515618" y="9099670"/>
            <a:ext cx="1228781" cy="468473"/>
          </a:xfrm>
          <a:custGeom>
            <a:avLst/>
            <a:gdLst/>
            <a:ahLst/>
            <a:cxnLst/>
            <a:rect r="r" b="b" t="t" l="l"/>
            <a:pathLst>
              <a:path h="468473" w="1228781">
                <a:moveTo>
                  <a:pt x="0" y="0"/>
                </a:moveTo>
                <a:lnTo>
                  <a:pt x="1228782" y="0"/>
                </a:lnTo>
                <a:lnTo>
                  <a:pt x="1228782" y="468473"/>
                </a:lnTo>
                <a:lnTo>
                  <a:pt x="0" y="46847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-1859816">
            <a:off x="10500679" y="4171239"/>
            <a:ext cx="1228781" cy="468473"/>
          </a:xfrm>
          <a:custGeom>
            <a:avLst/>
            <a:gdLst/>
            <a:ahLst/>
            <a:cxnLst/>
            <a:rect r="r" b="b" t="t" l="l"/>
            <a:pathLst>
              <a:path h="468473" w="1228781">
                <a:moveTo>
                  <a:pt x="0" y="0"/>
                </a:moveTo>
                <a:lnTo>
                  <a:pt x="1228782" y="0"/>
                </a:lnTo>
                <a:lnTo>
                  <a:pt x="1228782" y="468473"/>
                </a:lnTo>
                <a:lnTo>
                  <a:pt x="0" y="46847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-1859816">
            <a:off x="6515363" y="4171239"/>
            <a:ext cx="1228781" cy="468473"/>
          </a:xfrm>
          <a:custGeom>
            <a:avLst/>
            <a:gdLst/>
            <a:ahLst/>
            <a:cxnLst/>
            <a:rect r="r" b="b" t="t" l="l"/>
            <a:pathLst>
              <a:path h="468473" w="1228781">
                <a:moveTo>
                  <a:pt x="0" y="0"/>
                </a:moveTo>
                <a:lnTo>
                  <a:pt x="1228781" y="0"/>
                </a:lnTo>
                <a:lnTo>
                  <a:pt x="1228781" y="468473"/>
                </a:lnTo>
                <a:lnTo>
                  <a:pt x="0" y="46847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4" id="34"/>
          <p:cNvGrpSpPr>
            <a:grpSpLocks noChangeAspect="true"/>
          </p:cNvGrpSpPr>
          <p:nvPr/>
        </p:nvGrpSpPr>
        <p:grpSpPr>
          <a:xfrm rot="0">
            <a:off x="11912903" y="5239003"/>
            <a:ext cx="3251475" cy="4328050"/>
            <a:chOff x="0" y="0"/>
            <a:chExt cx="3797300" cy="5054600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3797300" cy="5054600"/>
            </a:xfrm>
            <a:custGeom>
              <a:avLst/>
              <a:gdLst/>
              <a:ahLst/>
              <a:cxnLst/>
              <a:rect r="r" b="b" t="t" l="l"/>
              <a:pathLst>
                <a:path h="5054600" w="3797300">
                  <a:moveTo>
                    <a:pt x="0" y="0"/>
                  </a:moveTo>
                  <a:lnTo>
                    <a:pt x="3797300" y="0"/>
                  </a:lnTo>
                  <a:lnTo>
                    <a:pt x="3797300" y="5054600"/>
                  </a:lnTo>
                  <a:lnTo>
                    <a:pt x="0" y="5054600"/>
                  </a:lnTo>
                  <a:close/>
                </a:path>
              </a:pathLst>
            </a:custGeom>
            <a:blipFill>
              <a:blip r:embed="rId17"/>
              <a:stretch>
                <a:fillRect l="-126887" t="0" r="-73079" b="0"/>
              </a:stretch>
            </a:blipFill>
          </p:spPr>
        </p:sp>
        <p:sp>
          <p:nvSpPr>
            <p:cNvPr name="Freeform 36" id="36"/>
            <p:cNvSpPr/>
            <p:nvPr/>
          </p:nvSpPr>
          <p:spPr>
            <a:xfrm flipH="false" flipV="false" rot="0">
              <a:off x="190500" y="4229100"/>
              <a:ext cx="3416300" cy="647700"/>
            </a:xfrm>
            <a:custGeom>
              <a:avLst/>
              <a:gdLst/>
              <a:ahLst/>
              <a:cxnLst/>
              <a:rect r="r" b="b" t="t" l="l"/>
              <a:pathLst>
                <a:path h="647700" w="3416300">
                  <a:moveTo>
                    <a:pt x="0" y="0"/>
                  </a:moveTo>
                  <a:lnTo>
                    <a:pt x="3416300" y="0"/>
                  </a:lnTo>
                  <a:lnTo>
                    <a:pt x="3416300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37" id="37"/>
          <p:cNvSpPr/>
          <p:nvPr/>
        </p:nvSpPr>
        <p:spPr>
          <a:xfrm flipH="false" flipV="false" rot="-1859816">
            <a:off x="11562561" y="5205625"/>
            <a:ext cx="1228781" cy="468473"/>
          </a:xfrm>
          <a:custGeom>
            <a:avLst/>
            <a:gdLst/>
            <a:ahLst/>
            <a:cxnLst/>
            <a:rect r="r" b="b" t="t" l="l"/>
            <a:pathLst>
              <a:path h="468473" w="1228781">
                <a:moveTo>
                  <a:pt x="0" y="0"/>
                </a:moveTo>
                <a:lnTo>
                  <a:pt x="1228782" y="0"/>
                </a:lnTo>
                <a:lnTo>
                  <a:pt x="1228782" y="468473"/>
                </a:lnTo>
                <a:lnTo>
                  <a:pt x="0" y="46847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-1859816">
            <a:off x="14383037" y="9099670"/>
            <a:ext cx="1228781" cy="468473"/>
          </a:xfrm>
          <a:custGeom>
            <a:avLst/>
            <a:gdLst/>
            <a:ahLst/>
            <a:cxnLst/>
            <a:rect r="r" b="b" t="t" l="l"/>
            <a:pathLst>
              <a:path h="468473" w="1228781">
                <a:moveTo>
                  <a:pt x="0" y="0"/>
                </a:moveTo>
                <a:lnTo>
                  <a:pt x="1228782" y="0"/>
                </a:lnTo>
                <a:lnTo>
                  <a:pt x="1228782" y="468473"/>
                </a:lnTo>
                <a:lnTo>
                  <a:pt x="0" y="46847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9" id="39"/>
          <p:cNvSpPr txBox="true"/>
          <p:nvPr/>
        </p:nvSpPr>
        <p:spPr>
          <a:xfrm rot="0">
            <a:off x="4376766" y="4045313"/>
            <a:ext cx="2793603" cy="4813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92"/>
              </a:lnSpc>
            </a:pPr>
            <a:r>
              <a:rPr lang="en-US" sz="923" spc="181">
                <a:solidFill>
                  <a:srgbClr val="000000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escuela biblica de vacaciones  </a:t>
            </a:r>
          </a:p>
          <a:p>
            <a:pPr algn="ctr">
              <a:lnSpc>
                <a:spcPts val="1292"/>
              </a:lnSpc>
            </a:pPr>
            <a:r>
              <a:rPr lang="en-US" b="true" sz="923" spc="181">
                <a:solidFill>
                  <a:srgbClr val="000000"/>
                </a:solidFill>
                <a:latin typeface="Cinzel Decorative Bold"/>
                <a:ea typeface="Cinzel Decorative Bold"/>
                <a:cs typeface="Cinzel Decorative Bold"/>
                <a:sym typeface="Cinzel Decorative Bold"/>
              </a:rPr>
              <a:t>renacer</a:t>
            </a:r>
          </a:p>
          <a:p>
            <a:pPr algn="ctr">
              <a:lnSpc>
                <a:spcPts val="1292"/>
              </a:lnSpc>
              <a:spcBef>
                <a:spcPct val="0"/>
              </a:spcBef>
            </a:pPr>
          </a:p>
        </p:txBody>
      </p:sp>
      <p:sp>
        <p:nvSpPr>
          <p:cNvPr name="TextBox 40" id="40"/>
          <p:cNvSpPr txBox="true"/>
          <p:nvPr/>
        </p:nvSpPr>
        <p:spPr>
          <a:xfrm rot="0">
            <a:off x="8259481" y="4045313"/>
            <a:ext cx="2793603" cy="4813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92"/>
              </a:lnSpc>
            </a:pPr>
            <a:r>
              <a:rPr lang="en-US" sz="923" spc="181">
                <a:solidFill>
                  <a:srgbClr val="000000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escuela biblica de vacaciones  </a:t>
            </a:r>
          </a:p>
          <a:p>
            <a:pPr algn="ctr">
              <a:lnSpc>
                <a:spcPts val="1292"/>
              </a:lnSpc>
            </a:pPr>
            <a:r>
              <a:rPr lang="en-US" b="true" sz="923" spc="181">
                <a:solidFill>
                  <a:srgbClr val="000000"/>
                </a:solidFill>
                <a:latin typeface="Cinzel Decorative Bold"/>
                <a:ea typeface="Cinzel Decorative Bold"/>
                <a:cs typeface="Cinzel Decorative Bold"/>
                <a:sym typeface="Cinzel Decorative Bold"/>
              </a:rPr>
              <a:t>renacer</a:t>
            </a:r>
          </a:p>
          <a:p>
            <a:pPr algn="ctr">
              <a:lnSpc>
                <a:spcPts val="1292"/>
              </a:lnSpc>
              <a:spcBef>
                <a:spcPct val="0"/>
              </a:spcBef>
            </a:pPr>
          </a:p>
        </p:txBody>
      </p:sp>
      <p:sp>
        <p:nvSpPr>
          <p:cNvPr name="TextBox 41" id="41"/>
          <p:cNvSpPr txBox="true"/>
          <p:nvPr/>
        </p:nvSpPr>
        <p:spPr>
          <a:xfrm rot="0">
            <a:off x="4369145" y="8907554"/>
            <a:ext cx="2793603" cy="4813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92"/>
              </a:lnSpc>
            </a:pPr>
            <a:r>
              <a:rPr lang="en-US" sz="923" spc="181">
                <a:solidFill>
                  <a:srgbClr val="000000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escuela biblica de vacaciones  </a:t>
            </a:r>
          </a:p>
          <a:p>
            <a:pPr algn="ctr">
              <a:lnSpc>
                <a:spcPts val="1292"/>
              </a:lnSpc>
            </a:pPr>
            <a:r>
              <a:rPr lang="en-US" b="true" sz="923" spc="181">
                <a:solidFill>
                  <a:srgbClr val="000000"/>
                </a:solidFill>
                <a:latin typeface="Cinzel Decorative Bold"/>
                <a:ea typeface="Cinzel Decorative Bold"/>
                <a:cs typeface="Cinzel Decorative Bold"/>
                <a:sym typeface="Cinzel Decorative Bold"/>
              </a:rPr>
              <a:t>renacer</a:t>
            </a:r>
          </a:p>
          <a:p>
            <a:pPr algn="ctr">
              <a:lnSpc>
                <a:spcPts val="1292"/>
              </a:lnSpc>
              <a:spcBef>
                <a:spcPct val="0"/>
              </a:spcBef>
            </a:pPr>
          </a:p>
        </p:txBody>
      </p:sp>
      <p:sp>
        <p:nvSpPr>
          <p:cNvPr name="TextBox 42" id="42"/>
          <p:cNvSpPr txBox="true"/>
          <p:nvPr/>
        </p:nvSpPr>
        <p:spPr>
          <a:xfrm rot="0">
            <a:off x="8259302" y="8907554"/>
            <a:ext cx="2793603" cy="4813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92"/>
              </a:lnSpc>
            </a:pPr>
            <a:r>
              <a:rPr lang="en-US" sz="923" spc="181">
                <a:solidFill>
                  <a:srgbClr val="000000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escuela biblica de vacaciones  </a:t>
            </a:r>
          </a:p>
          <a:p>
            <a:pPr algn="ctr">
              <a:lnSpc>
                <a:spcPts val="1292"/>
              </a:lnSpc>
            </a:pPr>
            <a:r>
              <a:rPr lang="en-US" b="true" sz="923" spc="181">
                <a:solidFill>
                  <a:srgbClr val="000000"/>
                </a:solidFill>
                <a:latin typeface="Cinzel Decorative Bold"/>
                <a:ea typeface="Cinzel Decorative Bold"/>
                <a:cs typeface="Cinzel Decorative Bold"/>
                <a:sym typeface="Cinzel Decorative Bold"/>
              </a:rPr>
              <a:t>renacer</a:t>
            </a:r>
          </a:p>
          <a:p>
            <a:pPr algn="ctr">
              <a:lnSpc>
                <a:spcPts val="1292"/>
              </a:lnSpc>
              <a:spcBef>
                <a:spcPct val="0"/>
              </a:spcBef>
            </a:pPr>
          </a:p>
        </p:txBody>
      </p:sp>
      <p:sp>
        <p:nvSpPr>
          <p:cNvPr name="TextBox 43" id="43"/>
          <p:cNvSpPr txBox="true"/>
          <p:nvPr/>
        </p:nvSpPr>
        <p:spPr>
          <a:xfrm rot="0">
            <a:off x="12141839" y="8907554"/>
            <a:ext cx="2793603" cy="3194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92"/>
              </a:lnSpc>
            </a:pPr>
            <a:r>
              <a:rPr lang="en-US" sz="923" spc="181">
                <a:solidFill>
                  <a:srgbClr val="000000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escuela biblica de vacaciones  </a:t>
            </a:r>
          </a:p>
          <a:p>
            <a:pPr algn="ctr">
              <a:lnSpc>
                <a:spcPts val="1292"/>
              </a:lnSpc>
              <a:spcBef>
                <a:spcPct val="0"/>
              </a:spcBef>
            </a:pPr>
            <a:r>
              <a:rPr lang="en-US" b="true" sz="923" spc="181">
                <a:solidFill>
                  <a:srgbClr val="000000"/>
                </a:solidFill>
                <a:latin typeface="Cinzel Decorative Bold"/>
                <a:ea typeface="Cinzel Decorative Bold"/>
                <a:cs typeface="Cinzel Decorative Bold"/>
                <a:sym typeface="Cinzel Decorative Bold"/>
              </a:rPr>
              <a:t>berea</a:t>
            </a:r>
          </a:p>
        </p:txBody>
      </p:sp>
      <p:grpSp>
        <p:nvGrpSpPr>
          <p:cNvPr name="Group 44" id="44"/>
          <p:cNvGrpSpPr>
            <a:grpSpLocks noChangeAspect="true"/>
          </p:cNvGrpSpPr>
          <p:nvPr/>
        </p:nvGrpSpPr>
        <p:grpSpPr>
          <a:xfrm rot="0">
            <a:off x="11937021" y="386211"/>
            <a:ext cx="3251475" cy="4328050"/>
            <a:chOff x="0" y="0"/>
            <a:chExt cx="3797300" cy="5054600"/>
          </a:xfrm>
        </p:grpSpPr>
        <p:sp>
          <p:nvSpPr>
            <p:cNvPr name="Freeform 45" id="45"/>
            <p:cNvSpPr/>
            <p:nvPr/>
          </p:nvSpPr>
          <p:spPr>
            <a:xfrm flipH="false" flipV="false" rot="0">
              <a:off x="0" y="0"/>
              <a:ext cx="3797300" cy="5054600"/>
            </a:xfrm>
            <a:custGeom>
              <a:avLst/>
              <a:gdLst/>
              <a:ahLst/>
              <a:cxnLst/>
              <a:rect r="r" b="b" t="t" l="l"/>
              <a:pathLst>
                <a:path h="5054600" w="3797300">
                  <a:moveTo>
                    <a:pt x="0" y="0"/>
                  </a:moveTo>
                  <a:lnTo>
                    <a:pt x="3797300" y="0"/>
                  </a:lnTo>
                  <a:lnTo>
                    <a:pt x="3797300" y="5054600"/>
                  </a:lnTo>
                  <a:lnTo>
                    <a:pt x="0" y="5054600"/>
                  </a:lnTo>
                  <a:close/>
                </a:path>
              </a:pathLst>
            </a:custGeom>
            <a:blipFill>
              <a:blip r:embed="rId18"/>
              <a:stretch>
                <a:fillRect l="-38740" t="0" r="-38740" b="0"/>
              </a:stretch>
            </a:blipFill>
          </p:spPr>
        </p:sp>
        <p:sp>
          <p:nvSpPr>
            <p:cNvPr name="Freeform 46" id="46"/>
            <p:cNvSpPr/>
            <p:nvPr/>
          </p:nvSpPr>
          <p:spPr>
            <a:xfrm flipH="false" flipV="false" rot="0">
              <a:off x="190500" y="4229100"/>
              <a:ext cx="3416300" cy="647700"/>
            </a:xfrm>
            <a:custGeom>
              <a:avLst/>
              <a:gdLst/>
              <a:ahLst/>
              <a:cxnLst/>
              <a:rect r="r" b="b" t="t" l="l"/>
              <a:pathLst>
                <a:path h="647700" w="3416300">
                  <a:moveTo>
                    <a:pt x="0" y="0"/>
                  </a:moveTo>
                  <a:lnTo>
                    <a:pt x="3416300" y="0"/>
                  </a:lnTo>
                  <a:lnTo>
                    <a:pt x="3416300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47" id="47"/>
          <p:cNvSpPr/>
          <p:nvPr/>
        </p:nvSpPr>
        <p:spPr>
          <a:xfrm flipH="false" flipV="false" rot="-7884015">
            <a:off x="14779910" y="-1448772"/>
            <a:ext cx="5919757" cy="5601570"/>
          </a:xfrm>
          <a:custGeom>
            <a:avLst/>
            <a:gdLst/>
            <a:ahLst/>
            <a:cxnLst/>
            <a:rect r="r" b="b" t="t" l="l"/>
            <a:pathLst>
              <a:path h="5601570" w="5919757">
                <a:moveTo>
                  <a:pt x="0" y="0"/>
                </a:moveTo>
                <a:lnTo>
                  <a:pt x="5919758" y="0"/>
                </a:lnTo>
                <a:lnTo>
                  <a:pt x="5919758" y="5601570"/>
                </a:lnTo>
                <a:lnTo>
                  <a:pt x="0" y="56015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48" id="48"/>
          <p:cNvSpPr/>
          <p:nvPr/>
        </p:nvSpPr>
        <p:spPr>
          <a:xfrm flipH="false" flipV="false" rot="-1859816">
            <a:off x="11543946" y="310324"/>
            <a:ext cx="1228781" cy="468473"/>
          </a:xfrm>
          <a:custGeom>
            <a:avLst/>
            <a:gdLst/>
            <a:ahLst/>
            <a:cxnLst/>
            <a:rect r="r" b="b" t="t" l="l"/>
            <a:pathLst>
              <a:path h="468473" w="1228781">
                <a:moveTo>
                  <a:pt x="0" y="0"/>
                </a:moveTo>
                <a:lnTo>
                  <a:pt x="1228781" y="0"/>
                </a:lnTo>
                <a:lnTo>
                  <a:pt x="1228781" y="468473"/>
                </a:lnTo>
                <a:lnTo>
                  <a:pt x="0" y="46847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9" id="49"/>
          <p:cNvSpPr/>
          <p:nvPr/>
        </p:nvSpPr>
        <p:spPr>
          <a:xfrm flipH="false" flipV="false" rot="-1859816">
            <a:off x="14304554" y="4171239"/>
            <a:ext cx="1228781" cy="468473"/>
          </a:xfrm>
          <a:custGeom>
            <a:avLst/>
            <a:gdLst/>
            <a:ahLst/>
            <a:cxnLst/>
            <a:rect r="r" b="b" t="t" l="l"/>
            <a:pathLst>
              <a:path h="468473" w="1228781">
                <a:moveTo>
                  <a:pt x="0" y="0"/>
                </a:moveTo>
                <a:lnTo>
                  <a:pt x="1228782" y="0"/>
                </a:lnTo>
                <a:lnTo>
                  <a:pt x="1228782" y="468473"/>
                </a:lnTo>
                <a:lnTo>
                  <a:pt x="0" y="46847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0" id="50"/>
          <p:cNvSpPr txBox="true"/>
          <p:nvPr/>
        </p:nvSpPr>
        <p:spPr>
          <a:xfrm rot="0">
            <a:off x="12413103" y="4095023"/>
            <a:ext cx="2123678" cy="3894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34"/>
              </a:lnSpc>
            </a:pPr>
            <a:r>
              <a:rPr lang="en-US" sz="1167" spc="107">
                <a:solidFill>
                  <a:srgbClr val="000000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discipulando jovenes</a:t>
            </a:r>
          </a:p>
          <a:p>
            <a:pPr algn="ctr">
              <a:lnSpc>
                <a:spcPts val="1634"/>
              </a:lnSpc>
              <a:spcBef>
                <a:spcPct val="0"/>
              </a:spcBef>
            </a:pPr>
            <a:r>
              <a:rPr lang="en-US" b="true" sz="1167" spc="107">
                <a:solidFill>
                  <a:srgbClr val="000000"/>
                </a:solidFill>
                <a:latin typeface="Cinzel Decorative Bold"/>
                <a:ea typeface="Cinzel Decorative Bold"/>
                <a:cs typeface="Cinzel Decorative Bold"/>
                <a:sym typeface="Cinzel Decorative Bold"/>
              </a:rPr>
              <a:t>calarca 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333" r="0" b="-933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0504569">
            <a:off x="4124489" y="885036"/>
            <a:ext cx="10779063" cy="6090171"/>
          </a:xfrm>
          <a:custGeom>
            <a:avLst/>
            <a:gdLst/>
            <a:ahLst/>
            <a:cxnLst/>
            <a:rect r="r" b="b" t="t" l="l"/>
            <a:pathLst>
              <a:path h="6090171" w="10779063">
                <a:moveTo>
                  <a:pt x="0" y="0"/>
                </a:moveTo>
                <a:lnTo>
                  <a:pt x="10779063" y="0"/>
                </a:lnTo>
                <a:lnTo>
                  <a:pt x="10779063" y="6090171"/>
                </a:lnTo>
                <a:lnTo>
                  <a:pt x="0" y="60901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0504569">
            <a:off x="7559019" y="5594855"/>
            <a:ext cx="10779063" cy="6090171"/>
          </a:xfrm>
          <a:custGeom>
            <a:avLst/>
            <a:gdLst/>
            <a:ahLst/>
            <a:cxnLst/>
            <a:rect r="r" b="b" t="t" l="l"/>
            <a:pathLst>
              <a:path h="6090171" w="10779063">
                <a:moveTo>
                  <a:pt x="0" y="0"/>
                </a:moveTo>
                <a:lnTo>
                  <a:pt x="10779064" y="0"/>
                </a:lnTo>
                <a:lnTo>
                  <a:pt x="10779064" y="6090170"/>
                </a:lnTo>
                <a:lnTo>
                  <a:pt x="0" y="60901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000"/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448796">
            <a:off x="83591" y="2122690"/>
            <a:ext cx="3659677" cy="5832154"/>
          </a:xfrm>
          <a:custGeom>
            <a:avLst/>
            <a:gdLst/>
            <a:ahLst/>
            <a:cxnLst/>
            <a:rect r="r" b="b" t="t" l="l"/>
            <a:pathLst>
              <a:path h="5832154" w="3659677">
                <a:moveTo>
                  <a:pt x="0" y="0"/>
                </a:moveTo>
                <a:lnTo>
                  <a:pt x="3659677" y="0"/>
                </a:lnTo>
                <a:lnTo>
                  <a:pt x="3659677" y="5832154"/>
                </a:lnTo>
                <a:lnTo>
                  <a:pt x="0" y="58321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4162118">
            <a:off x="-2002715" y="4971474"/>
            <a:ext cx="6447367" cy="6100821"/>
          </a:xfrm>
          <a:custGeom>
            <a:avLst/>
            <a:gdLst/>
            <a:ahLst/>
            <a:cxnLst/>
            <a:rect r="r" b="b" t="t" l="l"/>
            <a:pathLst>
              <a:path h="6100821" w="6447367">
                <a:moveTo>
                  <a:pt x="0" y="0"/>
                </a:moveTo>
                <a:lnTo>
                  <a:pt x="6447367" y="0"/>
                </a:lnTo>
                <a:lnTo>
                  <a:pt x="6447367" y="6100821"/>
                </a:lnTo>
                <a:lnTo>
                  <a:pt x="0" y="61008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9449687">
            <a:off x="15429462" y="2018185"/>
            <a:ext cx="3659677" cy="5832154"/>
          </a:xfrm>
          <a:custGeom>
            <a:avLst/>
            <a:gdLst/>
            <a:ahLst/>
            <a:cxnLst/>
            <a:rect r="r" b="b" t="t" l="l"/>
            <a:pathLst>
              <a:path h="5832154" w="3659677">
                <a:moveTo>
                  <a:pt x="0" y="0"/>
                </a:moveTo>
                <a:lnTo>
                  <a:pt x="3659676" y="0"/>
                </a:lnTo>
                <a:lnTo>
                  <a:pt x="3659676" y="5832154"/>
                </a:lnTo>
                <a:lnTo>
                  <a:pt x="0" y="58321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7884015">
            <a:off x="14154401" y="-1731199"/>
            <a:ext cx="6447367" cy="6100821"/>
          </a:xfrm>
          <a:custGeom>
            <a:avLst/>
            <a:gdLst/>
            <a:ahLst/>
            <a:cxnLst/>
            <a:rect r="r" b="b" t="t" l="l"/>
            <a:pathLst>
              <a:path h="6100821" w="6447367">
                <a:moveTo>
                  <a:pt x="0" y="0"/>
                </a:moveTo>
                <a:lnTo>
                  <a:pt x="6447368" y="0"/>
                </a:lnTo>
                <a:lnTo>
                  <a:pt x="6447368" y="6100822"/>
                </a:lnTo>
                <a:lnTo>
                  <a:pt x="0" y="61008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-348434" y="-163087"/>
            <a:ext cx="2754269" cy="2147001"/>
            <a:chOff x="0" y="0"/>
            <a:chExt cx="3672359" cy="2862668"/>
          </a:xfrm>
        </p:grpSpPr>
        <p:sp>
          <p:nvSpPr>
            <p:cNvPr name="Freeform 10" id="10"/>
            <p:cNvSpPr/>
            <p:nvPr/>
          </p:nvSpPr>
          <p:spPr>
            <a:xfrm flipH="true" flipV="false" rot="-2700000">
              <a:off x="468009" y="266788"/>
              <a:ext cx="1572736" cy="1975179"/>
            </a:xfrm>
            <a:custGeom>
              <a:avLst/>
              <a:gdLst/>
              <a:ahLst/>
              <a:cxnLst/>
              <a:rect r="r" b="b" t="t" l="l"/>
              <a:pathLst>
                <a:path h="1975179" w="1572736">
                  <a:moveTo>
                    <a:pt x="1572737" y="0"/>
                  </a:moveTo>
                  <a:lnTo>
                    <a:pt x="0" y="0"/>
                  </a:lnTo>
                  <a:lnTo>
                    <a:pt x="0" y="1975179"/>
                  </a:lnTo>
                  <a:lnTo>
                    <a:pt x="1572737" y="1975179"/>
                  </a:lnTo>
                  <a:lnTo>
                    <a:pt x="1572737" y="0"/>
                  </a:lnTo>
                  <a:close/>
                </a:path>
              </a:pathLst>
            </a:custGeom>
            <a:blipFill>
              <a:blip r:embed="rId7">
                <a:alphaModFix amt="2322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1" id="11"/>
            <p:cNvSpPr txBox="true"/>
            <p:nvPr/>
          </p:nvSpPr>
          <p:spPr>
            <a:xfrm rot="5400000">
              <a:off x="1468959" y="921630"/>
              <a:ext cx="2065704" cy="181637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145"/>
                </a:lnSpc>
              </a:pPr>
              <a:r>
                <a:rPr lang="en-US" b="true" sz="1532" spc="301">
                  <a:solidFill>
                    <a:srgbClr val="000000">
                      <a:alpha val="42745"/>
                    </a:srgbClr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BAUTISTAS EJE CAFETERO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689228" y="1236456"/>
              <a:ext cx="995064" cy="15539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9846"/>
                </a:lnSpc>
              </a:pPr>
              <a:r>
                <a:rPr lang="en-US" sz="7033" spc="1758">
                  <a:solidFill>
                    <a:srgbClr val="000000">
                      <a:alpha val="42745"/>
                    </a:srgbClr>
                  </a:solidFill>
                  <a:latin typeface="Better Saturday"/>
                  <a:ea typeface="Better Saturday"/>
                  <a:cs typeface="Better Saturday"/>
                  <a:sym typeface="Better Saturday"/>
                </a:rPr>
                <a:t>M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918999" y="1319145"/>
              <a:ext cx="2753359" cy="81939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229"/>
                </a:lnSpc>
              </a:pPr>
              <a:r>
                <a:rPr lang="en-US" sz="3735" spc="3">
                  <a:solidFill>
                    <a:srgbClr val="000000">
                      <a:alpha val="42745"/>
                    </a:srgbClr>
                  </a:solidFill>
                  <a:latin typeface="Better Saturday"/>
                  <a:ea typeface="Better Saturday"/>
                  <a:cs typeface="Better Saturday"/>
                  <a:sym typeface="Better Saturday"/>
                </a:rPr>
                <a:t>ujeres</a:t>
              </a:r>
            </a:p>
          </p:txBody>
        </p:sp>
        <p:sp>
          <p:nvSpPr>
            <p:cNvPr name="Freeform 14" id="14"/>
            <p:cNvSpPr/>
            <p:nvPr/>
          </p:nvSpPr>
          <p:spPr>
            <a:xfrm flipH="false" flipV="false" rot="0">
              <a:off x="1775347" y="1144908"/>
              <a:ext cx="894858" cy="496646"/>
            </a:xfrm>
            <a:custGeom>
              <a:avLst/>
              <a:gdLst/>
              <a:ahLst/>
              <a:cxnLst/>
              <a:rect r="r" b="b" t="t" l="l"/>
              <a:pathLst>
                <a:path h="496646" w="894858">
                  <a:moveTo>
                    <a:pt x="0" y="0"/>
                  </a:moveTo>
                  <a:lnTo>
                    <a:pt x="894859" y="0"/>
                  </a:lnTo>
                  <a:lnTo>
                    <a:pt x="894859" y="496647"/>
                  </a:lnTo>
                  <a:lnTo>
                    <a:pt x="0" y="4966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16339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2049771" y="4077335"/>
            <a:ext cx="14188458" cy="19227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820"/>
              </a:lnSpc>
              <a:spcBef>
                <a:spcPct val="0"/>
              </a:spcBef>
            </a:pPr>
            <a:r>
              <a:rPr lang="en-US" b="true" sz="11300">
                <a:solidFill>
                  <a:srgbClr val="000000"/>
                </a:solidFill>
                <a:latin typeface="Cinzel Decorative Bold"/>
                <a:ea typeface="Cinzel Decorative Bold"/>
                <a:cs typeface="Cinzel Decorative Bold"/>
                <a:sym typeface="Cinzel Decorative Bold"/>
              </a:rPr>
              <a:t>ACCIÓN SOCIAL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DAG2dgrGY3o</dc:identifier>
  <dcterms:modified xsi:type="dcterms:W3CDTF">2011-08-01T06:04:30Z</dcterms:modified>
  <cp:revision>1</cp:revision>
  <dc:title>INFORME EJE CAFETERO</dc:title>
</cp:coreProperties>
</file>